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0"/>
  </p:notesMasterIdLst>
  <p:sldIdLst>
    <p:sldId id="501" r:id="rId5"/>
    <p:sldId id="565" r:id="rId6"/>
    <p:sldId id="564" r:id="rId7"/>
    <p:sldId id="563" r:id="rId8"/>
    <p:sldId id="561" r:id="rId9"/>
    <p:sldId id="560" r:id="rId10"/>
    <p:sldId id="507" r:id="rId11"/>
    <p:sldId id="2147472474" r:id="rId12"/>
    <p:sldId id="2147472478" r:id="rId13"/>
    <p:sldId id="556" r:id="rId14"/>
    <p:sldId id="549" r:id="rId15"/>
    <p:sldId id="550" r:id="rId16"/>
    <p:sldId id="2147472473" r:id="rId17"/>
    <p:sldId id="574" r:id="rId18"/>
    <p:sldId id="558" r:id="rId19"/>
    <p:sldId id="2147472475" r:id="rId20"/>
    <p:sldId id="2147472485" r:id="rId21"/>
    <p:sldId id="568" r:id="rId22"/>
    <p:sldId id="2147472479" r:id="rId23"/>
    <p:sldId id="2147472476" r:id="rId24"/>
    <p:sldId id="2147472480" r:id="rId25"/>
    <p:sldId id="2147472481" r:id="rId26"/>
    <p:sldId id="259" r:id="rId27"/>
    <p:sldId id="2147472484" r:id="rId28"/>
    <p:sldId id="2147472483" r:id="rId29"/>
    <p:sldId id="569" r:id="rId30"/>
    <p:sldId id="533" r:id="rId31"/>
    <p:sldId id="527" r:id="rId32"/>
    <p:sldId id="551" r:id="rId33"/>
    <p:sldId id="497" r:id="rId34"/>
    <p:sldId id="572" r:id="rId35"/>
    <p:sldId id="573" r:id="rId36"/>
    <p:sldId id="570" r:id="rId37"/>
    <p:sldId id="571" r:id="rId38"/>
    <p:sldId id="281"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734EF4-895D-1ECC-3268-1F1BAFBE37AB}" name="Shafiei, Lyndsey" initials="SL" userId="S::lshafiei@rti.org::5bf56553-11c3-4afc-9791-a1dd5a7adaa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4CC85A-617A-40B2-8E79-C713CB9B3CC6}" v="120" dt="2023-10-24T18:57:23.027"/>
    <p1510:client id="{8AEF36D8-A27D-4622-A5CF-7FC9C16CFABD}" v="94" vWet="98" dt="2023-10-24T18:51:25.191"/>
  </p1510:revLst>
</p1510:revInfo>
</file>

<file path=ppt/tableStyles.xml><?xml version="1.0" encoding="utf-8"?>
<a:tblStyleLst xmlns:a="http://schemas.openxmlformats.org/drawingml/2006/main" def="{5C22544A-7EE6-4342-B048-85BDC9FD1C3A}">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162" autoAdjust="0"/>
  </p:normalViewPr>
  <p:slideViewPr>
    <p:cSldViewPr snapToGrid="0">
      <p:cViewPr varScale="1">
        <p:scale>
          <a:sx n="53" d="100"/>
          <a:sy n="53" d="100"/>
        </p:scale>
        <p:origin x="11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81E769-BA20-4C47-8CF1-39EB2FE5492A}" type="datetimeFigureOut">
              <a:rPr lang="en-US" smtClean="0"/>
              <a:t>11/6/2023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63DD57-88E5-4863-B056-AB5101F604F9}" type="slidenum">
              <a:rPr lang="en-US" smtClean="0"/>
              <a:t>‹#›</a:t>
            </a:fld>
            <a:endParaRPr lang="en-US"/>
          </a:p>
        </p:txBody>
      </p:sp>
    </p:spTree>
    <p:extLst>
      <p:ext uri="{BB962C8B-B14F-4D97-AF65-F5344CB8AC3E}">
        <p14:creationId xmlns:p14="http://schemas.microsoft.com/office/powerpoint/2010/main" val="3896035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60AD35-8146-F54D-A7B6-969D6769215E}" type="slidenum">
              <a:rPr lang="en-US" smtClean="0"/>
              <a:t>1</a:t>
            </a:fld>
            <a:endParaRPr lang="en-US"/>
          </a:p>
        </p:txBody>
      </p:sp>
    </p:spTree>
    <p:extLst>
      <p:ext uri="{BB962C8B-B14F-4D97-AF65-F5344CB8AC3E}">
        <p14:creationId xmlns:p14="http://schemas.microsoft.com/office/powerpoint/2010/main" val="919076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Alternate slide format is okay as long as all specified content is presented. Detail what the next steps are for the following 1 year.  A timeline schematic in place of the image is recommended if aligns with activities.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Picture is optional. It can be replaced: Right click on picture and select “Change Picture.” Select image from file location.  Image can be re-centered and cropped under the picture format menu.</a:t>
            </a:r>
          </a:p>
          <a:p>
            <a:endParaRPr lang="en-US" dirty="0"/>
          </a:p>
          <a:p>
            <a:endParaRPr lang="en-US" dirty="0"/>
          </a:p>
        </p:txBody>
      </p:sp>
      <p:sp>
        <p:nvSpPr>
          <p:cNvPr id="4" name="Slide Number Placeholder 3"/>
          <p:cNvSpPr>
            <a:spLocks noGrp="1"/>
          </p:cNvSpPr>
          <p:nvPr>
            <p:ph type="sldNum" sz="quarter" idx="5"/>
          </p:nvPr>
        </p:nvSpPr>
        <p:spPr/>
        <p:txBody>
          <a:bodyPr/>
          <a:lstStyle/>
          <a:p>
            <a:fld id="{8E63DD57-88E5-4863-B056-AB5101F604F9}" type="slidenum">
              <a:rPr lang="en-US" smtClean="0"/>
              <a:t>16</a:t>
            </a:fld>
            <a:endParaRPr lang="en-US"/>
          </a:p>
        </p:txBody>
      </p:sp>
    </p:spTree>
    <p:extLst>
      <p:ext uri="{BB962C8B-B14F-4D97-AF65-F5344CB8AC3E}">
        <p14:creationId xmlns:p14="http://schemas.microsoft.com/office/powerpoint/2010/main" val="3332503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Slide. Use only if really necessary.</a:t>
            </a:r>
          </a:p>
        </p:txBody>
      </p:sp>
      <p:sp>
        <p:nvSpPr>
          <p:cNvPr id="4" name="Slide Number Placeholder 3"/>
          <p:cNvSpPr>
            <a:spLocks noGrp="1"/>
          </p:cNvSpPr>
          <p:nvPr>
            <p:ph type="sldNum" sz="quarter" idx="5"/>
          </p:nvPr>
        </p:nvSpPr>
        <p:spPr/>
        <p:txBody>
          <a:bodyPr/>
          <a:lstStyle/>
          <a:p>
            <a:fld id="{8E63DD57-88E5-4863-B056-AB5101F604F9}" type="slidenum">
              <a:rPr lang="en-US" smtClean="0"/>
              <a:t>17</a:t>
            </a:fld>
            <a:endParaRPr lang="en-US"/>
          </a:p>
        </p:txBody>
      </p:sp>
    </p:spTree>
    <p:extLst>
      <p:ext uri="{BB962C8B-B14F-4D97-AF65-F5344CB8AC3E}">
        <p14:creationId xmlns:p14="http://schemas.microsoft.com/office/powerpoint/2010/main" val="3334212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Alternate slide format is okay as long as all specified content is presented.  </a:t>
            </a:r>
          </a:p>
        </p:txBody>
      </p:sp>
      <p:sp>
        <p:nvSpPr>
          <p:cNvPr id="4" name="Slide Number Placeholder 3"/>
          <p:cNvSpPr>
            <a:spLocks noGrp="1"/>
          </p:cNvSpPr>
          <p:nvPr>
            <p:ph type="sldNum" sz="quarter" idx="5"/>
          </p:nvPr>
        </p:nvSpPr>
        <p:spPr/>
        <p:txBody>
          <a:bodyPr/>
          <a:lstStyle/>
          <a:p>
            <a:fld id="{E560AD35-8146-F54D-A7B6-969D6769215E}" type="slidenum">
              <a:rPr lang="en-US" smtClean="0"/>
              <a:t>18</a:t>
            </a:fld>
            <a:endParaRPr lang="en-US"/>
          </a:p>
        </p:txBody>
      </p:sp>
    </p:spTree>
    <p:extLst>
      <p:ext uri="{BB962C8B-B14F-4D97-AF65-F5344CB8AC3E}">
        <p14:creationId xmlns:p14="http://schemas.microsoft.com/office/powerpoint/2010/main" val="2042708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60AD35-8146-F54D-A7B6-969D6769215E}" type="slidenum">
              <a:rPr lang="en-US" smtClean="0"/>
              <a:t>19</a:t>
            </a:fld>
            <a:endParaRPr lang="en-US"/>
          </a:p>
        </p:txBody>
      </p:sp>
    </p:spTree>
    <p:extLst>
      <p:ext uri="{BB962C8B-B14F-4D97-AF65-F5344CB8AC3E}">
        <p14:creationId xmlns:p14="http://schemas.microsoft.com/office/powerpoint/2010/main" val="3804379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87EF518-45FE-4A00-2DFC-22F0C77C7743}"/>
              </a:ext>
            </a:extLst>
          </p:cNvPr>
          <p:cNvSpPr>
            <a:spLocks noGrp="1"/>
          </p:cNvSpPr>
          <p:nvPr>
            <p:ph type="body" idx="1"/>
          </p:nvPr>
        </p:nvSpPr>
        <p:spPr/>
        <p:txBody>
          <a:bodyPr/>
          <a:lstStyle/>
          <a:p>
            <a:r>
              <a:rPr lang="en-US"/>
              <a:t>Slide format should stay the same for consistency across studies.  If a section is not applicable or unknown, please indicate as such. </a:t>
            </a:r>
          </a:p>
        </p:txBody>
      </p:sp>
    </p:spTree>
    <p:extLst>
      <p:ext uri="{BB962C8B-B14F-4D97-AF65-F5344CB8AC3E}">
        <p14:creationId xmlns:p14="http://schemas.microsoft.com/office/powerpoint/2010/main" val="28869495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Please describe what modifications or changes have been made to address SAG member feedback/comments from award letters.  Format of slide can change but content must be included.</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598F55-B1E2-42E9-9995-B6B683AD651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94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Alternate slide format is okay as long as all specified content is presented. Detail what the study’s next steps are for the following 6 months.  A timeline in place of the image is recommended if aligns with activities.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Picture can be replaced: Right click on picture and select “Change Picture.” Select image from file location.  Image can be re-centered and cropped under the picture format menu.</a:t>
            </a:r>
          </a:p>
          <a:p>
            <a:endParaRPr lang="en-US" dirty="0"/>
          </a:p>
          <a:p>
            <a:endParaRPr lang="en-US" dirty="0"/>
          </a:p>
        </p:txBody>
      </p:sp>
      <p:sp>
        <p:nvSpPr>
          <p:cNvPr id="4" name="Slide Number Placeholder 3"/>
          <p:cNvSpPr>
            <a:spLocks noGrp="1"/>
          </p:cNvSpPr>
          <p:nvPr>
            <p:ph type="sldNum" sz="quarter" idx="5"/>
          </p:nvPr>
        </p:nvSpPr>
        <p:spPr/>
        <p:txBody>
          <a:bodyPr/>
          <a:lstStyle/>
          <a:p>
            <a:fld id="{8E63DD57-88E5-4863-B056-AB5101F604F9}" type="slidenum">
              <a:rPr lang="en-US" smtClean="0"/>
              <a:t>24</a:t>
            </a:fld>
            <a:endParaRPr lang="en-US"/>
          </a:p>
        </p:txBody>
      </p:sp>
    </p:spTree>
    <p:extLst>
      <p:ext uri="{BB962C8B-B14F-4D97-AF65-F5344CB8AC3E}">
        <p14:creationId xmlns:p14="http://schemas.microsoft.com/office/powerpoint/2010/main" val="237921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60AD35-8146-F54D-A7B6-969D6769215E}" type="slidenum">
              <a:rPr lang="en-US" smtClean="0"/>
              <a:t>25</a:t>
            </a:fld>
            <a:endParaRPr lang="en-US"/>
          </a:p>
        </p:txBody>
      </p:sp>
    </p:spTree>
    <p:extLst>
      <p:ext uri="{BB962C8B-B14F-4D97-AF65-F5344CB8AC3E}">
        <p14:creationId xmlns:p14="http://schemas.microsoft.com/office/powerpoint/2010/main" val="5451118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Picture can be replaced: Right click on picture and select “Change Picture.” Select image from file location.  Image can be re-centered and cropped under the picture format menu.</a:t>
            </a:r>
          </a:p>
          <a:p>
            <a:endParaRPr lang="en-US"/>
          </a:p>
        </p:txBody>
      </p:sp>
      <p:sp>
        <p:nvSpPr>
          <p:cNvPr id="4" name="Slide Number Placeholder 3"/>
          <p:cNvSpPr>
            <a:spLocks noGrp="1"/>
          </p:cNvSpPr>
          <p:nvPr>
            <p:ph type="sldNum" sz="quarter" idx="5"/>
          </p:nvPr>
        </p:nvSpPr>
        <p:spPr/>
        <p:txBody>
          <a:bodyPr/>
          <a:lstStyle/>
          <a:p>
            <a:fld id="{E560AD35-8146-F54D-A7B6-969D6769215E}" type="slidenum">
              <a:rPr lang="en-US" smtClean="0"/>
              <a:t>27</a:t>
            </a:fld>
            <a:endParaRPr lang="en-US"/>
          </a:p>
        </p:txBody>
      </p:sp>
    </p:spTree>
    <p:extLst>
      <p:ext uri="{BB962C8B-B14F-4D97-AF65-F5344CB8AC3E}">
        <p14:creationId xmlns:p14="http://schemas.microsoft.com/office/powerpoint/2010/main" val="185713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Picture can be replaced: Move the gradient that is on top of the picture by clicking, holding and dragging to the side. Right click on picture and select “Change Picture.” Select image from file location.  Image can be re-centered and cropped under the picture format menu. Move gradient back on top of picture.</a:t>
            </a:r>
          </a:p>
        </p:txBody>
      </p:sp>
      <p:sp>
        <p:nvSpPr>
          <p:cNvPr id="4" name="Slide Number Placeholder 3"/>
          <p:cNvSpPr>
            <a:spLocks noGrp="1"/>
          </p:cNvSpPr>
          <p:nvPr>
            <p:ph type="sldNum" sz="quarter" idx="5"/>
          </p:nvPr>
        </p:nvSpPr>
        <p:spPr/>
        <p:txBody>
          <a:bodyPr/>
          <a:lstStyle/>
          <a:p>
            <a:fld id="{E560AD35-8146-F54D-A7B6-969D6769215E}" type="slidenum">
              <a:rPr lang="en-US" smtClean="0"/>
              <a:t>28</a:t>
            </a:fld>
            <a:endParaRPr lang="en-US"/>
          </a:p>
        </p:txBody>
      </p:sp>
    </p:spTree>
    <p:extLst>
      <p:ext uri="{BB962C8B-B14F-4D97-AF65-F5344CB8AC3E}">
        <p14:creationId xmlns:p14="http://schemas.microsoft.com/office/powerpoint/2010/main" val="1898882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60AD35-8146-F54D-A7B6-969D6769215E}" type="slidenum">
              <a:rPr lang="en-US" smtClean="0"/>
              <a:t>8</a:t>
            </a:fld>
            <a:endParaRPr lang="en-US"/>
          </a:p>
        </p:txBody>
      </p:sp>
    </p:spTree>
    <p:extLst>
      <p:ext uri="{BB962C8B-B14F-4D97-AF65-F5344CB8AC3E}">
        <p14:creationId xmlns:p14="http://schemas.microsoft.com/office/powerpoint/2010/main" val="13854657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1F03B29-8934-73E3-96F4-2E31FB58523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Alternate slide format is ok as long as all specified content is presented.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Icons can be replaced: Right click on icon and select “Change Graphic”. Further selection “From Icons” to choose from embedded PowerPoint options.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Icons can be replaced: Right click on icon and select “Change Graphic”. Further selection “From Icons” to choose from embedded </a:t>
            </a:r>
            <a:r>
              <a:rPr lang="en-US" err="1"/>
              <a:t>powerpoint</a:t>
            </a:r>
            <a:r>
              <a:rPr lang="en-US"/>
              <a:t> options. </a:t>
            </a:r>
          </a:p>
        </p:txBody>
      </p:sp>
      <p:sp>
        <p:nvSpPr>
          <p:cNvPr id="4" name="Slide Number Placeholder 3"/>
          <p:cNvSpPr>
            <a:spLocks noGrp="1"/>
          </p:cNvSpPr>
          <p:nvPr>
            <p:ph type="sldNum" sz="quarter" idx="5"/>
          </p:nvPr>
        </p:nvSpPr>
        <p:spPr/>
        <p:txBody>
          <a:bodyPr/>
          <a:lstStyle/>
          <a:p>
            <a:fld id="{E560AD35-8146-F54D-A7B6-969D6769215E}" type="slidenum">
              <a:rPr lang="en-US" smtClean="0"/>
              <a:t>30</a:t>
            </a:fld>
            <a:endParaRPr lang="en-US"/>
          </a:p>
        </p:txBody>
      </p:sp>
    </p:spTree>
    <p:extLst>
      <p:ext uri="{BB962C8B-B14F-4D97-AF65-F5344CB8AC3E}">
        <p14:creationId xmlns:p14="http://schemas.microsoft.com/office/powerpoint/2010/main" val="7305904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Picture can be replaced: Right click on picture and select “Change Picture.” Select image from file location.  Image can be re-centered and cropped under the picture format menu.</a:t>
            </a:r>
          </a:p>
          <a:p>
            <a:endParaRPr lang="en-US"/>
          </a:p>
          <a:p>
            <a:endParaRPr lang="en-US"/>
          </a:p>
          <a:p>
            <a:endParaRPr lang="en-US"/>
          </a:p>
        </p:txBody>
      </p:sp>
      <p:sp>
        <p:nvSpPr>
          <p:cNvPr id="4" name="Slide Number Placeholder 3"/>
          <p:cNvSpPr>
            <a:spLocks noGrp="1"/>
          </p:cNvSpPr>
          <p:nvPr>
            <p:ph type="sldNum" sz="quarter" idx="5"/>
          </p:nvPr>
        </p:nvSpPr>
        <p:spPr/>
        <p:txBody>
          <a:bodyPr/>
          <a:lstStyle/>
          <a:p>
            <a:fld id="{E560AD35-8146-F54D-A7B6-969D6769215E}" type="slidenum">
              <a:rPr lang="en-US" smtClean="0"/>
              <a:t>31</a:t>
            </a:fld>
            <a:endParaRPr lang="en-US"/>
          </a:p>
        </p:txBody>
      </p:sp>
    </p:spTree>
    <p:extLst>
      <p:ext uri="{BB962C8B-B14F-4D97-AF65-F5344CB8AC3E}">
        <p14:creationId xmlns:p14="http://schemas.microsoft.com/office/powerpoint/2010/main" val="19033891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Picture can be replaced: Right click on picture and select “Change Picture.” Select image from file location.  Image can be re-centered and cropped under the picture format menu.</a:t>
            </a:r>
          </a:p>
          <a:p>
            <a:endParaRPr lang="en-US"/>
          </a:p>
          <a:p>
            <a:endParaRPr lang="en-US"/>
          </a:p>
          <a:p>
            <a:endParaRPr lang="en-US"/>
          </a:p>
        </p:txBody>
      </p:sp>
      <p:sp>
        <p:nvSpPr>
          <p:cNvPr id="4" name="Slide Number Placeholder 3"/>
          <p:cNvSpPr>
            <a:spLocks noGrp="1"/>
          </p:cNvSpPr>
          <p:nvPr>
            <p:ph type="sldNum" sz="quarter" idx="5"/>
          </p:nvPr>
        </p:nvSpPr>
        <p:spPr/>
        <p:txBody>
          <a:bodyPr/>
          <a:lstStyle/>
          <a:p>
            <a:fld id="{E560AD35-8146-F54D-A7B6-969D6769215E}" type="slidenum">
              <a:rPr lang="en-US" smtClean="0"/>
              <a:t>32</a:t>
            </a:fld>
            <a:endParaRPr lang="en-US"/>
          </a:p>
        </p:txBody>
      </p:sp>
    </p:spTree>
    <p:extLst>
      <p:ext uri="{BB962C8B-B14F-4D97-AF65-F5344CB8AC3E}">
        <p14:creationId xmlns:p14="http://schemas.microsoft.com/office/powerpoint/2010/main" val="2396765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560AD35-8146-F54D-A7B6-969D6769215E}" type="slidenum">
              <a:rPr lang="en-US" smtClean="0"/>
              <a:t>9</a:t>
            </a:fld>
            <a:endParaRPr lang="en-US"/>
          </a:p>
        </p:txBody>
      </p:sp>
    </p:spTree>
    <p:extLst>
      <p:ext uri="{BB962C8B-B14F-4D97-AF65-F5344CB8AC3E}">
        <p14:creationId xmlns:p14="http://schemas.microsoft.com/office/powerpoint/2010/main" val="2177849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Limit background to 1 slide; however, alternate slide format is okay as long as all specified content is presented.  Provide brief overview for rationale of funded project.</a:t>
            </a:r>
          </a:p>
          <a:p>
            <a:pPr marL="171450" indent="-171450">
              <a:buFont typeface="Arial" panose="020B0604020202020204" pitchFamily="34" charset="0"/>
              <a:buChar char="•"/>
            </a:pPr>
            <a:r>
              <a:rPr lang="en-US" dirty="0"/>
              <a:t>No need to present background about disease or burden worldwide. Background should be TMRC specific about local site disease burden and characteristics, and what is unknown that leads to the motivation for the TMRC</a:t>
            </a:r>
          </a:p>
          <a:p>
            <a:endParaRPr lang="en-US" dirty="0"/>
          </a:p>
        </p:txBody>
      </p:sp>
      <p:sp>
        <p:nvSpPr>
          <p:cNvPr id="4" name="Slide Number Placeholder 3"/>
          <p:cNvSpPr>
            <a:spLocks noGrp="1"/>
          </p:cNvSpPr>
          <p:nvPr>
            <p:ph type="sldNum" sz="quarter" idx="5"/>
          </p:nvPr>
        </p:nvSpPr>
        <p:spPr/>
        <p:txBody>
          <a:bodyPr/>
          <a:lstStyle/>
          <a:p>
            <a:fld id="{E560AD35-8146-F54D-A7B6-969D6769215E}" type="slidenum">
              <a:rPr lang="en-US" smtClean="0"/>
              <a:t>10</a:t>
            </a:fld>
            <a:endParaRPr lang="en-US"/>
          </a:p>
        </p:txBody>
      </p:sp>
    </p:spTree>
    <p:extLst>
      <p:ext uri="{BB962C8B-B14F-4D97-AF65-F5344CB8AC3E}">
        <p14:creationId xmlns:p14="http://schemas.microsoft.com/office/powerpoint/2010/main" val="1251345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E2E49A0-8E22-1C39-4F0D-ADFB548CFE7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Alternate slide format is okay as long as all specified content is presented. Short title/focus can align to each study aim. If there are multiple objectives with multiple specific aims, a separate slide for each objective should be provided with the sub-aims.</a:t>
            </a: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87EF518-45FE-4A00-2DFC-22F0C77C7743}"/>
              </a:ext>
            </a:extLst>
          </p:cNvPr>
          <p:cNvSpPr>
            <a:spLocks noGrp="1"/>
          </p:cNvSpPr>
          <p:nvPr>
            <p:ph type="body" idx="1"/>
          </p:nvPr>
        </p:nvSpPr>
        <p:spPr/>
        <p:txBody>
          <a:bodyPr/>
          <a:lstStyle/>
          <a:p>
            <a:pPr marL="171450" indent="-171450">
              <a:buFont typeface="Arial" panose="020B0604020202020204" pitchFamily="34" charset="0"/>
              <a:buChar char="•"/>
            </a:pPr>
            <a:r>
              <a:rPr lang="en-US" dirty="0"/>
              <a:t>Slide format should stay the same for consistency across studies. If there are different study designs between aims, then include a separate slide for each study design if the primary endpoints are different. </a:t>
            </a:r>
          </a:p>
          <a:p>
            <a:pPr marL="171450" indent="-171450">
              <a:buFont typeface="Arial" panose="020B0604020202020204" pitchFamily="34" charset="0"/>
              <a:buChar char="•"/>
            </a:pPr>
            <a:r>
              <a:rPr lang="en-US" dirty="0"/>
              <a:t>No need for full sentences, state only key-words. E.g. Study Population: A cohort of 200 children 2-5 </a:t>
            </a:r>
            <a:r>
              <a:rPr lang="en-US" dirty="0" err="1"/>
              <a:t>yrs</a:t>
            </a:r>
            <a:r>
              <a:rPr lang="en-US" dirty="0"/>
              <a:t> of age, disease free. Approach:  Visited monthly at home Jan 2024-Aug 2026, additional surveillance in clinics, serum and stool specimens collected at clinic and for cases at home visits </a:t>
            </a:r>
          </a:p>
          <a:p>
            <a:pPr marL="171450" indent="-171450">
              <a:buFont typeface="Arial" panose="020B0604020202020204" pitchFamily="34" charset="0"/>
              <a:buChar char="•"/>
            </a:pPr>
            <a:r>
              <a:rPr lang="en-US" dirty="0"/>
              <a:t>If a study schematic is helpful, add a slide and repeat the explanation of the study design to address what specific aim, with the type of samples to collected at each visit.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describe what modifications or changes have been made to address SAG member feedback/comments from June 2023 Review Meetings.  Format of slide can change but content must be included. Address the main points, not every minor detail. If changes could not be made or concerns addressed, explain why.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598F55-B1E2-42E9-9995-B6B683AD651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6239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Alternate slide format is okay as long as specified content is presented. Picture can be replaced with picture from your site or of relevance: Right click on picture and select “Change Picture.” Select image from file location.  Image can be re-centered and cropped under the picture format menu.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Relate outcomes of completed work to ongoing activities e.g. samples being worked up or data being analyzed for manuscripts. Include target dates for ongoing activities to be completed.</a:t>
            </a:r>
          </a:p>
          <a:p>
            <a:endParaRPr lang="en-US" dirty="0"/>
          </a:p>
          <a:p>
            <a:endParaRPr lang="en-US" dirty="0"/>
          </a:p>
        </p:txBody>
      </p:sp>
      <p:sp>
        <p:nvSpPr>
          <p:cNvPr id="4" name="Slide Number Placeholder 3"/>
          <p:cNvSpPr>
            <a:spLocks noGrp="1"/>
          </p:cNvSpPr>
          <p:nvPr>
            <p:ph type="sldNum" sz="quarter" idx="5"/>
          </p:nvPr>
        </p:nvSpPr>
        <p:spPr/>
        <p:txBody>
          <a:bodyPr/>
          <a:lstStyle/>
          <a:p>
            <a:fld id="{E560AD35-8146-F54D-A7B6-969D6769215E}" type="slidenum">
              <a:rPr lang="en-US" smtClean="0"/>
              <a:t>14</a:t>
            </a:fld>
            <a:endParaRPr lang="en-US"/>
          </a:p>
        </p:txBody>
      </p:sp>
    </p:spTree>
    <p:extLst>
      <p:ext uri="{BB962C8B-B14F-4D97-AF65-F5344CB8AC3E}">
        <p14:creationId xmlns:p14="http://schemas.microsoft.com/office/powerpoint/2010/main" val="3235695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Alternate slide format is okay as long as all specified content is presented. Additional slides, particularly of graphical results acceptable.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Presentations may have more than one slide with the important results. Interim analyses based on data collected and problems encountered, with expected accrual rate should be described.  </a:t>
            </a:r>
          </a:p>
        </p:txBody>
      </p:sp>
      <p:sp>
        <p:nvSpPr>
          <p:cNvPr id="4" name="Slide Number Placeholder 3"/>
          <p:cNvSpPr>
            <a:spLocks noGrp="1"/>
          </p:cNvSpPr>
          <p:nvPr>
            <p:ph type="sldNum" sz="quarter" idx="5"/>
          </p:nvPr>
        </p:nvSpPr>
        <p:spPr/>
        <p:txBody>
          <a:bodyPr/>
          <a:lstStyle/>
          <a:p>
            <a:fld id="{E560AD35-8146-F54D-A7B6-969D6769215E}" type="slidenum">
              <a:rPr lang="en-US" smtClean="0"/>
              <a:t>15</a:t>
            </a:fld>
            <a:endParaRPr lang="en-US"/>
          </a:p>
        </p:txBody>
      </p:sp>
    </p:spTree>
    <p:extLst>
      <p:ext uri="{BB962C8B-B14F-4D97-AF65-F5344CB8AC3E}">
        <p14:creationId xmlns:p14="http://schemas.microsoft.com/office/powerpoint/2010/main" val="25931004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FC9E563-BA25-3CAA-F7B4-39D25C7E57D9}"/>
              </a:ext>
            </a:extLst>
          </p:cNvPr>
          <p:cNvSpPr/>
          <p:nvPr userDrawn="1"/>
        </p:nvSpPr>
        <p:spPr>
          <a:xfrm>
            <a:off x="0" y="0"/>
            <a:ext cx="7897091" cy="6858000"/>
          </a:xfrm>
          <a:prstGeom prst="rect">
            <a:avLst/>
          </a:prstGeom>
          <a:solidFill>
            <a:schemeClr val="accent2"/>
          </a:solidFill>
          <a:ln w="7620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82138" y="1122363"/>
            <a:ext cx="6991004" cy="2387600"/>
          </a:xfrm>
        </p:spPr>
        <p:txBody>
          <a:bodyPr anchor="b">
            <a:normAutofit/>
          </a:bodyPr>
          <a:lstStyle>
            <a:lvl1pPr algn="l">
              <a:defRPr sz="5333">
                <a:solidFill>
                  <a:schemeClr val="bg1"/>
                </a:solidFill>
              </a:defRPr>
            </a:lvl1pPr>
          </a:lstStyle>
          <a:p>
            <a:r>
              <a:rPr lang="en-US"/>
              <a:t>Click to edit Master title style</a:t>
            </a:r>
          </a:p>
        </p:txBody>
      </p:sp>
      <p:sp>
        <p:nvSpPr>
          <p:cNvPr id="3" name="Subtitle 2"/>
          <p:cNvSpPr>
            <a:spLocks noGrp="1"/>
          </p:cNvSpPr>
          <p:nvPr>
            <p:ph type="subTitle" idx="1"/>
          </p:nvPr>
        </p:nvSpPr>
        <p:spPr>
          <a:xfrm>
            <a:off x="482138" y="3602037"/>
            <a:ext cx="7057506" cy="1655763"/>
          </a:xfrm>
        </p:spPr>
        <p:txBody>
          <a:bodyPr/>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pic>
        <p:nvPicPr>
          <p:cNvPr id="8" name="Picture 7" descr="Microscope lens on slide">
            <a:extLst>
              <a:ext uri="{FF2B5EF4-FFF2-40B4-BE49-F238E27FC236}">
                <a16:creationId xmlns:a16="http://schemas.microsoft.com/office/drawing/2014/main" id="{16752E3E-E754-CDED-50F2-934266E1AA57}"/>
              </a:ext>
            </a:extLst>
          </p:cNvPr>
          <p:cNvPicPr>
            <a:picLocks noChangeAspect="1"/>
          </p:cNvPicPr>
          <p:nvPr userDrawn="1"/>
        </p:nvPicPr>
        <p:blipFill>
          <a:blip r:embed="rId2">
            <a:extLst>
              <a:ext uri="{28A0092B-C50C-407E-A947-70E740481C1C}">
                <a14:useLocalDpi xmlns:a14="http://schemas.microsoft.com/office/drawing/2010/main" val="0"/>
              </a:ext>
            </a:extLst>
          </a:blip>
          <a:srcRect l="28843" r="28843"/>
          <a:stretch/>
        </p:blipFill>
        <p:spPr>
          <a:xfrm>
            <a:off x="7897091" y="41561"/>
            <a:ext cx="4225001" cy="6774873"/>
          </a:xfrm>
          <a:prstGeom prst="rect">
            <a:avLst/>
          </a:prstGeom>
          <a:ln w="76200">
            <a:solidFill>
              <a:schemeClr val="bg1"/>
            </a:solidFill>
          </a:ln>
        </p:spPr>
      </p:pic>
    </p:spTree>
    <p:extLst>
      <p:ext uri="{BB962C8B-B14F-4D97-AF65-F5344CB8AC3E}">
        <p14:creationId xmlns:p14="http://schemas.microsoft.com/office/powerpoint/2010/main" val="1322800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4724400" y="6348371"/>
            <a:ext cx="2743200" cy="365125"/>
          </a:xfrm>
          <a:prstGeom prst="rect">
            <a:avLst/>
          </a:prstGeom>
        </p:spPr>
        <p:txBody>
          <a:bodyPr/>
          <a:lstStyle/>
          <a:p>
            <a:fld id="{1D7B1D81-0FC7-F740-B02F-23015C747BBC}" type="slidenum">
              <a:rPr lang="en-US" smtClean="0"/>
              <a:t>‹#›</a:t>
            </a:fld>
            <a:endParaRPr lang="en-US"/>
          </a:p>
        </p:txBody>
      </p:sp>
    </p:spTree>
    <p:extLst>
      <p:ext uri="{BB962C8B-B14F-4D97-AF65-F5344CB8AC3E}">
        <p14:creationId xmlns:p14="http://schemas.microsoft.com/office/powerpoint/2010/main" val="2159240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707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22400" y="304800"/>
            <a:ext cx="10058400" cy="1431925"/>
          </a:xfrm>
        </p:spPr>
        <p:txBody>
          <a:bodyPr/>
          <a:lstStyle/>
          <a:p>
            <a:r>
              <a:rPr lang="en-US"/>
              <a:t>Click to edit Master title style</a:t>
            </a:r>
          </a:p>
        </p:txBody>
      </p:sp>
      <p:sp>
        <p:nvSpPr>
          <p:cNvPr id="3" name="Text Placeholder 2"/>
          <p:cNvSpPr>
            <a:spLocks noGrp="1"/>
          </p:cNvSpPr>
          <p:nvPr>
            <p:ph type="body" sz="half" idx="1"/>
          </p:nvPr>
        </p:nvSpPr>
        <p:spPr>
          <a:xfrm>
            <a:off x="1422400" y="1981200"/>
            <a:ext cx="4927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53200" y="1981200"/>
            <a:ext cx="4927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422400" y="6248400"/>
            <a:ext cx="2540000" cy="457200"/>
          </a:xfrm>
        </p:spPr>
        <p:txBody>
          <a:bodyPr/>
          <a:lstStyle>
            <a:lvl1pPr>
              <a:defRPr/>
            </a:lvl1pPr>
          </a:lstStyle>
          <a:p>
            <a:endParaRPr lang="en-US"/>
          </a:p>
        </p:txBody>
      </p:sp>
    </p:spTree>
    <p:extLst>
      <p:ext uri="{BB962C8B-B14F-4D97-AF65-F5344CB8AC3E}">
        <p14:creationId xmlns:p14="http://schemas.microsoft.com/office/powerpoint/2010/main" val="2674658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nly No Logo">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B88B8B08-F0F4-774F-52B7-37550B40E451}"/>
              </a:ext>
            </a:extLst>
          </p:cNvPr>
          <p:cNvSpPr>
            <a:spLocks noGrp="1"/>
          </p:cNvSpPr>
          <p:nvPr>
            <p:ph type="sldNum" sz="quarter" idx="4"/>
          </p:nvPr>
        </p:nvSpPr>
        <p:spPr>
          <a:xfrm>
            <a:off x="11511483" y="6361671"/>
            <a:ext cx="543656" cy="365125"/>
          </a:xfrm>
          <a:prstGeom prst="rect">
            <a:avLst/>
          </a:prstGeom>
        </p:spPr>
        <p:txBody>
          <a:bodyPr vert="horz" lIns="91440" tIns="45720" rIns="91440" bIns="45720" rtlCol="0" anchor="ctr"/>
          <a:lstStyle>
            <a:lvl1pPr algn="ctr">
              <a:defRPr sz="1600" b="1">
                <a:solidFill>
                  <a:srgbClr val="6A1220"/>
                </a:solidFill>
                <a:latin typeface="Arial" panose="020B0604020202020204" pitchFamily="34" charset="0"/>
                <a:cs typeface="Arial" panose="020B0604020202020204" pitchFamily="34" charset="0"/>
              </a:defRPr>
            </a:lvl1pPr>
          </a:lstStyle>
          <a:p>
            <a:fld id="{1D7B1D81-0FC7-F740-B02F-23015C747BBC}" type="slidenum">
              <a:rPr lang="en-US" smtClean="0"/>
              <a:pPr/>
              <a:t>‹#›</a:t>
            </a:fld>
            <a:endParaRPr lang="en-US"/>
          </a:p>
        </p:txBody>
      </p:sp>
      <p:sp>
        <p:nvSpPr>
          <p:cNvPr id="2" name="Rectangle 1">
            <a:extLst>
              <a:ext uri="{FF2B5EF4-FFF2-40B4-BE49-F238E27FC236}">
                <a16:creationId xmlns:a16="http://schemas.microsoft.com/office/drawing/2014/main" id="{3EABCE32-5124-200D-3E1B-3EA3E2BD01CF}"/>
              </a:ext>
            </a:extLst>
          </p:cNvPr>
          <p:cNvSpPr/>
          <p:nvPr userDrawn="1"/>
        </p:nvSpPr>
        <p:spPr>
          <a:xfrm>
            <a:off x="0" y="5920828"/>
            <a:ext cx="12192000" cy="9371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itle 1">
            <a:extLst>
              <a:ext uri="{FF2B5EF4-FFF2-40B4-BE49-F238E27FC236}">
                <a16:creationId xmlns:a16="http://schemas.microsoft.com/office/drawing/2014/main" id="{97120BCC-3225-017D-C171-AEE2315C1FBD}"/>
              </a:ext>
            </a:extLst>
          </p:cNvPr>
          <p:cNvSpPr>
            <a:spLocks noGrp="1"/>
          </p:cNvSpPr>
          <p:nvPr>
            <p:ph type="title"/>
          </p:nvPr>
        </p:nvSpPr>
        <p:spPr>
          <a:xfrm>
            <a:off x="348739" y="255"/>
            <a:ext cx="11460591" cy="1325563"/>
          </a:xfrm>
        </p:spPr>
        <p:txBody>
          <a:bodyPr/>
          <a:lstStyle/>
          <a:p>
            <a:r>
              <a:rPr lang="en-US"/>
              <a:t>Click to edit Master title style</a:t>
            </a:r>
          </a:p>
        </p:txBody>
      </p:sp>
    </p:spTree>
    <p:extLst>
      <p:ext uri="{BB962C8B-B14F-4D97-AF65-F5344CB8AC3E}">
        <p14:creationId xmlns:p14="http://schemas.microsoft.com/office/powerpoint/2010/main" val="10521432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Graphic and 1 Pane Option 1">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0012" y="1693334"/>
            <a:ext cx="6172200" cy="4355717"/>
          </a:xfrm>
        </p:spPr>
        <p:txBody>
          <a:bodyPr/>
          <a:lstStyle>
            <a:lvl1pPr>
              <a:buClr>
                <a:srgbClr val="6A1220"/>
              </a:buClr>
              <a:defRPr sz="2933"/>
            </a:lvl1pPr>
            <a:lvl2pPr>
              <a:buClr>
                <a:srgbClr val="6A1220"/>
              </a:buClr>
              <a:defRPr sz="2667"/>
            </a:lvl2pPr>
            <a:lvl3pPr>
              <a:buClr>
                <a:srgbClr val="6A1220"/>
              </a:buClr>
              <a:defRPr sz="2400"/>
            </a:lvl3pPr>
            <a:lvl4pPr>
              <a:buClr>
                <a:srgbClr val="6A1220"/>
              </a:buClr>
              <a:defRPr sz="2400"/>
            </a:lvl4pPr>
            <a:lvl5pPr>
              <a:buClr>
                <a:srgbClr val="6A1220"/>
              </a:buClr>
              <a:defRPr sz="2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a:extLst>
              <a:ext uri="{FF2B5EF4-FFF2-40B4-BE49-F238E27FC236}">
                <a16:creationId xmlns:a16="http://schemas.microsoft.com/office/drawing/2014/main" id="{FA0B7C15-85A6-3EF6-3444-B4CD553611C0}"/>
              </a:ext>
            </a:extLst>
          </p:cNvPr>
          <p:cNvSpPr>
            <a:spLocks noGrp="1"/>
          </p:cNvSpPr>
          <p:nvPr>
            <p:ph type="pic" sz="quarter" idx="10"/>
          </p:nvPr>
        </p:nvSpPr>
        <p:spPr>
          <a:xfrm>
            <a:off x="660400" y="1840207"/>
            <a:ext cx="3765550" cy="3797300"/>
          </a:xfrm>
          <a:prstGeom prst="roundRect">
            <a:avLst/>
          </a:prstGeom>
          <a:ln w="38100">
            <a:solidFill>
              <a:schemeClr val="accent1">
                <a:lumMod val="50000"/>
              </a:schemeClr>
            </a:solidFill>
          </a:ln>
          <a:effectLst>
            <a:outerShdw blurRad="50800" dist="38100" dir="2700000" algn="tl" rotWithShape="0">
              <a:prstClr val="black">
                <a:alpha val="40000"/>
              </a:prstClr>
            </a:outerShdw>
          </a:effectLst>
        </p:spPr>
        <p:txBody>
          <a:bodyPr/>
          <a:lstStyle/>
          <a:p>
            <a:endParaRPr lang="en-US"/>
          </a:p>
        </p:txBody>
      </p:sp>
      <p:sp>
        <p:nvSpPr>
          <p:cNvPr id="11" name="Title 1">
            <a:extLst>
              <a:ext uri="{FF2B5EF4-FFF2-40B4-BE49-F238E27FC236}">
                <a16:creationId xmlns:a16="http://schemas.microsoft.com/office/drawing/2014/main" id="{01091E36-ECF5-82E3-9194-DADAD1B44C5C}"/>
              </a:ext>
            </a:extLst>
          </p:cNvPr>
          <p:cNvSpPr>
            <a:spLocks noGrp="1"/>
          </p:cNvSpPr>
          <p:nvPr>
            <p:ph type="title"/>
          </p:nvPr>
        </p:nvSpPr>
        <p:spPr>
          <a:xfrm>
            <a:off x="348739" y="255"/>
            <a:ext cx="11460591" cy="1325563"/>
          </a:xfrm>
        </p:spPr>
        <p:txBody>
          <a:bodyPr/>
          <a:lstStyle/>
          <a:p>
            <a:r>
              <a:rPr lang="en-US"/>
              <a:t>Click to edit Master title style</a:t>
            </a:r>
          </a:p>
        </p:txBody>
      </p:sp>
    </p:spTree>
    <p:extLst>
      <p:ext uri="{BB962C8B-B14F-4D97-AF65-F5344CB8AC3E}">
        <p14:creationId xmlns:p14="http://schemas.microsoft.com/office/powerpoint/2010/main" val="128382488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Graphic and 1 Pane Option 2">
    <p:spTree>
      <p:nvGrpSpPr>
        <p:cNvPr id="1" name=""/>
        <p:cNvGrpSpPr/>
        <p:nvPr/>
      </p:nvGrpSpPr>
      <p:grpSpPr>
        <a:xfrm>
          <a:off x="0" y="0"/>
          <a:ext cx="0" cy="0"/>
          <a:chOff x="0" y="0"/>
          <a:chExt cx="0" cy="0"/>
        </a:xfrm>
      </p:grpSpPr>
      <p:sp>
        <p:nvSpPr>
          <p:cNvPr id="2" name="Title 1"/>
          <p:cNvSpPr>
            <a:spLocks noGrp="1"/>
          </p:cNvSpPr>
          <p:nvPr>
            <p:ph type="title"/>
          </p:nvPr>
        </p:nvSpPr>
        <p:spPr>
          <a:xfrm>
            <a:off x="661117" y="706183"/>
            <a:ext cx="4310128" cy="1600200"/>
          </a:xfrm>
        </p:spPr>
        <p:txBody>
          <a:bodyPr anchor="b"/>
          <a:lstStyle>
            <a:lvl1pPr>
              <a:defRPr sz="3200" b="1"/>
            </a:lvl1pPr>
          </a:lstStyle>
          <a:p>
            <a:r>
              <a:rPr lang="en-US"/>
              <a:t>Click to edit Master title style</a:t>
            </a:r>
          </a:p>
        </p:txBody>
      </p:sp>
      <p:sp>
        <p:nvSpPr>
          <p:cNvPr id="4" name="Text Placeholder 3"/>
          <p:cNvSpPr>
            <a:spLocks noGrp="1"/>
          </p:cNvSpPr>
          <p:nvPr>
            <p:ph type="body" sz="half" idx="2"/>
          </p:nvPr>
        </p:nvSpPr>
        <p:spPr>
          <a:xfrm>
            <a:off x="661117" y="2306383"/>
            <a:ext cx="4310128" cy="3811588"/>
          </a:xfrm>
        </p:spPr>
        <p:txBody>
          <a:bodyPr>
            <a:normAutofit/>
          </a:bodyPr>
          <a:lstStyle>
            <a:lvl1pPr marL="0" indent="0">
              <a:buNone/>
              <a:defRPr sz="2400">
                <a:solidFill>
                  <a:srgbClr val="032B43"/>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12" name="Picture Placeholder 11">
            <a:extLst>
              <a:ext uri="{FF2B5EF4-FFF2-40B4-BE49-F238E27FC236}">
                <a16:creationId xmlns:a16="http://schemas.microsoft.com/office/drawing/2014/main" id="{B8DD2585-F6E3-F617-6299-2800A2F49E7D}"/>
              </a:ext>
            </a:extLst>
          </p:cNvPr>
          <p:cNvSpPr>
            <a:spLocks noGrp="1"/>
          </p:cNvSpPr>
          <p:nvPr>
            <p:ph type="pic" sz="quarter" idx="10"/>
          </p:nvPr>
        </p:nvSpPr>
        <p:spPr>
          <a:xfrm>
            <a:off x="6226175" y="706438"/>
            <a:ext cx="5494338" cy="5411787"/>
          </a:xfrm>
          <a:prstGeom prst="roundRect">
            <a:avLst/>
          </a:prstGeom>
          <a:solidFill>
            <a:schemeClr val="tx2">
              <a:lumMod val="40000"/>
              <a:lumOff val="60000"/>
            </a:schemeClr>
          </a:solidFill>
          <a:ln w="38100">
            <a:solidFill>
              <a:schemeClr val="tx2">
                <a:lumMod val="75000"/>
              </a:schemeClr>
            </a:solidFill>
          </a:ln>
          <a:effectLst>
            <a:glow rad="101600">
              <a:srgbClr val="002060">
                <a:alpha val="60000"/>
              </a:srgbClr>
            </a:glow>
          </a:effectLst>
        </p:spPr>
        <p:txBody>
          <a:bodyPr/>
          <a:lstStyle/>
          <a:p>
            <a:endParaRPr lang="en-US"/>
          </a:p>
        </p:txBody>
      </p:sp>
    </p:spTree>
    <p:extLst>
      <p:ext uri="{BB962C8B-B14F-4D97-AF65-F5344CB8AC3E}">
        <p14:creationId xmlns:p14="http://schemas.microsoft.com/office/powerpoint/2010/main" val="21496865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Only With Logo Optio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FB968-78A9-A5FE-54C6-AE52D27D6E08}"/>
              </a:ext>
            </a:extLst>
          </p:cNvPr>
          <p:cNvSpPr>
            <a:spLocks noGrp="1"/>
          </p:cNvSpPr>
          <p:nvPr>
            <p:ph type="title"/>
          </p:nvPr>
        </p:nvSpPr>
        <p:spPr>
          <a:xfrm>
            <a:off x="348739" y="8644"/>
            <a:ext cx="11460591" cy="1325563"/>
          </a:xfrm>
        </p:spPr>
        <p:txBody>
          <a:bodyPr/>
          <a:lstStyle/>
          <a:p>
            <a:r>
              <a:rPr lang="en-US"/>
              <a:t>Click to edit Master title style</a:t>
            </a:r>
          </a:p>
        </p:txBody>
      </p:sp>
    </p:spTree>
    <p:extLst>
      <p:ext uri="{BB962C8B-B14F-4D97-AF65-F5344CB8AC3E}">
        <p14:creationId xmlns:p14="http://schemas.microsoft.com/office/powerpoint/2010/main" val="2592191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ackground Photo">
    <p:spTree>
      <p:nvGrpSpPr>
        <p:cNvPr id="1" name=""/>
        <p:cNvGrpSpPr/>
        <p:nvPr/>
      </p:nvGrpSpPr>
      <p:grpSpPr>
        <a:xfrm>
          <a:off x="0" y="0"/>
          <a:ext cx="0" cy="0"/>
          <a:chOff x="0" y="0"/>
          <a:chExt cx="0" cy="0"/>
        </a:xfrm>
      </p:grpSpPr>
      <p:sp>
        <p:nvSpPr>
          <p:cNvPr id="2" name="Title 1"/>
          <p:cNvSpPr>
            <a:spLocks noGrp="1"/>
          </p:cNvSpPr>
          <p:nvPr>
            <p:ph type="title"/>
          </p:nvPr>
        </p:nvSpPr>
        <p:spPr>
          <a:xfrm>
            <a:off x="348739" y="255"/>
            <a:ext cx="11534168" cy="1325563"/>
          </a:xfrm>
        </p:spPr>
        <p:txBody>
          <a:bodyPr/>
          <a:lstStyle/>
          <a:p>
            <a:r>
              <a:rPr lang="en-US"/>
              <a:t>Click to edit Master title style</a:t>
            </a:r>
          </a:p>
        </p:txBody>
      </p:sp>
      <p:sp>
        <p:nvSpPr>
          <p:cNvPr id="3" name="Content Placeholder 2"/>
          <p:cNvSpPr>
            <a:spLocks noGrp="1"/>
          </p:cNvSpPr>
          <p:nvPr>
            <p:ph sz="half" idx="1"/>
          </p:nvPr>
        </p:nvSpPr>
        <p:spPr>
          <a:xfrm>
            <a:off x="348738" y="1423884"/>
            <a:ext cx="7309799" cy="4753081"/>
          </a:xfrm>
        </p:spPr>
        <p:txBody>
          <a:bodyPr/>
          <a:lstStyle>
            <a:lvl1pPr>
              <a:defRPr sz="2933"/>
            </a:lvl1pPr>
            <a:lvl2pPr>
              <a:defRPr sz="2667"/>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2">
            <a:extLst>
              <a:ext uri="{FF2B5EF4-FFF2-40B4-BE49-F238E27FC236}">
                <a16:creationId xmlns:a16="http://schemas.microsoft.com/office/drawing/2014/main" id="{DEA14703-394E-B35D-0E62-394A5ED36AE7}"/>
              </a:ext>
            </a:extLst>
          </p:cNvPr>
          <p:cNvSpPr>
            <a:spLocks noGrp="1" noChangeAspect="1"/>
          </p:cNvSpPr>
          <p:nvPr>
            <p:ph type="pic" idx="11"/>
          </p:nvPr>
        </p:nvSpPr>
        <p:spPr>
          <a:xfrm>
            <a:off x="6327820" y="0"/>
            <a:ext cx="5864180" cy="6858000"/>
          </a:xfrm>
          <a:prstGeom prst="rect">
            <a:avLst/>
          </a:prstGeom>
          <a:noFill/>
          <a:ln w="38100">
            <a:noFill/>
          </a:ln>
          <a:effectLst/>
        </p:spPr>
        <p:txBody>
          <a:bodyPr anchor="t"/>
          <a:lstStyle>
            <a:lvl1pPr marL="0" indent="0">
              <a:buNone/>
              <a:defRPr sz="3200">
                <a:solidFill>
                  <a:schemeClr val="tx1"/>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Tree>
    <p:extLst>
      <p:ext uri="{BB962C8B-B14F-4D97-AF65-F5344CB8AC3E}">
        <p14:creationId xmlns:p14="http://schemas.microsoft.com/office/powerpoint/2010/main" val="3491697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 Pane With Titles Option 1">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8739" y="1441681"/>
            <a:ext cx="5665771" cy="716324"/>
          </a:xfrm>
        </p:spPr>
        <p:txBody>
          <a:bodyPr anchor="t">
            <a:normAutofit/>
          </a:bodyPr>
          <a:lstStyle>
            <a:lvl1pPr marL="0" indent="0">
              <a:buNone/>
              <a:defRPr sz="2933" b="1">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48739" y="2158006"/>
            <a:ext cx="5665771" cy="4031657"/>
          </a:xfrm>
          <a:noFill/>
        </p:spPr>
        <p:txBody>
          <a:bodyPr/>
          <a:lstStyle>
            <a:lvl1pPr>
              <a:defRPr sz="2667"/>
            </a:lvl1pPr>
            <a:lvl2pPr>
              <a:defRPr sz="2400"/>
            </a:lvl2pPr>
            <a:lvl3pPr>
              <a:defRPr sz="2133"/>
            </a:lvl3pPr>
            <a:lvl4pPr>
              <a:defRPr sz="2133"/>
            </a:lvl4pPr>
            <a:lvl5pPr>
              <a:defRPr sz="21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a:extLst>
              <a:ext uri="{FF2B5EF4-FFF2-40B4-BE49-F238E27FC236}">
                <a16:creationId xmlns:a16="http://schemas.microsoft.com/office/drawing/2014/main" id="{03341C98-015B-18D7-FE97-332D9CE5D3FB}"/>
              </a:ext>
            </a:extLst>
          </p:cNvPr>
          <p:cNvSpPr>
            <a:spLocks noGrp="1"/>
          </p:cNvSpPr>
          <p:nvPr>
            <p:ph type="body" idx="11"/>
          </p:nvPr>
        </p:nvSpPr>
        <p:spPr>
          <a:xfrm>
            <a:off x="6147023" y="1441680"/>
            <a:ext cx="5665771" cy="716325"/>
          </a:xfrm>
        </p:spPr>
        <p:txBody>
          <a:bodyPr anchor="t">
            <a:normAutofit/>
          </a:bodyPr>
          <a:lstStyle>
            <a:lvl1pPr marL="0" indent="0">
              <a:buNone/>
              <a:defRPr sz="2933" b="1">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78EC6BDB-2710-712B-CD26-AAAF547DB323}"/>
              </a:ext>
            </a:extLst>
          </p:cNvPr>
          <p:cNvSpPr>
            <a:spLocks noGrp="1"/>
          </p:cNvSpPr>
          <p:nvPr>
            <p:ph sz="half" idx="12"/>
          </p:nvPr>
        </p:nvSpPr>
        <p:spPr>
          <a:xfrm>
            <a:off x="6147023" y="2158006"/>
            <a:ext cx="5665771" cy="4031657"/>
          </a:xfrm>
          <a:noFill/>
        </p:spPr>
        <p:txBody>
          <a:bodyPr/>
          <a:lstStyle>
            <a:lvl1pPr>
              <a:defRPr sz="2667"/>
            </a:lvl1pPr>
            <a:lvl2pPr>
              <a:defRPr sz="2400"/>
            </a:lvl2pPr>
            <a:lvl3pPr>
              <a:defRPr sz="2133"/>
            </a:lvl3pPr>
            <a:lvl4pPr>
              <a:defRPr sz="2133"/>
            </a:lvl4pPr>
            <a:lvl5pPr>
              <a:defRPr sz="213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a:extLst>
              <a:ext uri="{FF2B5EF4-FFF2-40B4-BE49-F238E27FC236}">
                <a16:creationId xmlns:a16="http://schemas.microsoft.com/office/drawing/2014/main" id="{15F9A4AB-601C-91C9-A446-74864D4E5EEE}"/>
              </a:ext>
            </a:extLst>
          </p:cNvPr>
          <p:cNvCxnSpPr>
            <a:cxnSpLocks/>
          </p:cNvCxnSpPr>
          <p:nvPr userDrawn="1"/>
        </p:nvCxnSpPr>
        <p:spPr>
          <a:xfrm>
            <a:off x="379207" y="1927412"/>
            <a:ext cx="24205"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16:creationId xmlns:a16="http://schemas.microsoft.com/office/drawing/2014/main" id="{1A9A32B1-1531-07C7-D80D-84503D83F2A6}"/>
              </a:ext>
            </a:extLst>
          </p:cNvPr>
          <p:cNvCxnSpPr>
            <a:cxnSpLocks/>
          </p:cNvCxnSpPr>
          <p:nvPr userDrawn="1"/>
        </p:nvCxnSpPr>
        <p:spPr>
          <a:xfrm>
            <a:off x="348739" y="2070848"/>
            <a:ext cx="4805967"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1B6CC8FC-9E40-AFAE-3C17-FDA225CDCEC5}"/>
              </a:ext>
            </a:extLst>
          </p:cNvPr>
          <p:cNvCxnSpPr>
            <a:cxnSpLocks/>
          </p:cNvCxnSpPr>
          <p:nvPr userDrawn="1"/>
        </p:nvCxnSpPr>
        <p:spPr>
          <a:xfrm>
            <a:off x="6147023" y="2070848"/>
            <a:ext cx="4805967"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5" name="Title 1">
            <a:extLst>
              <a:ext uri="{FF2B5EF4-FFF2-40B4-BE49-F238E27FC236}">
                <a16:creationId xmlns:a16="http://schemas.microsoft.com/office/drawing/2014/main" id="{95C32EA2-B9AF-19B0-F163-CF969C7D9C42}"/>
              </a:ext>
            </a:extLst>
          </p:cNvPr>
          <p:cNvSpPr>
            <a:spLocks noGrp="1"/>
          </p:cNvSpPr>
          <p:nvPr>
            <p:ph type="title"/>
          </p:nvPr>
        </p:nvSpPr>
        <p:spPr>
          <a:xfrm>
            <a:off x="348739" y="255"/>
            <a:ext cx="11460591" cy="1325563"/>
          </a:xfrm>
        </p:spPr>
        <p:txBody>
          <a:bodyPr/>
          <a:lstStyle/>
          <a:p>
            <a:r>
              <a:rPr lang="en-US"/>
              <a:t>Click to edit Master title style</a:t>
            </a:r>
          </a:p>
        </p:txBody>
      </p:sp>
    </p:spTree>
    <p:extLst>
      <p:ext uri="{BB962C8B-B14F-4D97-AF65-F5344CB8AC3E}">
        <p14:creationId xmlns:p14="http://schemas.microsoft.com/office/powerpoint/2010/main" val="361668841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Only With Logo Optio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63F39-6DC5-8A10-6CA1-04EBD82E2D4A}"/>
              </a:ext>
            </a:extLst>
          </p:cNvPr>
          <p:cNvSpPr>
            <a:spLocks noGrp="1"/>
          </p:cNvSpPr>
          <p:nvPr>
            <p:ph type="title"/>
          </p:nvPr>
        </p:nvSpPr>
        <p:spPr>
          <a:xfrm>
            <a:off x="348739" y="255"/>
            <a:ext cx="11460591" cy="1325563"/>
          </a:xfrm>
        </p:spPr>
        <p:txBody>
          <a:bodyPr/>
          <a:lstStyle/>
          <a:p>
            <a:r>
              <a:rPr lang="en-US"/>
              <a:t>Click to edit Master title style</a:t>
            </a:r>
          </a:p>
        </p:txBody>
      </p:sp>
    </p:spTree>
    <p:extLst>
      <p:ext uri="{BB962C8B-B14F-4D97-AF65-F5344CB8AC3E}">
        <p14:creationId xmlns:p14="http://schemas.microsoft.com/office/powerpoint/2010/main" val="1640723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617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ctr">
            <a:normAutofit/>
          </a:bodyPr>
          <a:lstStyle>
            <a:lvl1pPr>
              <a:defRPr sz="5333"/>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accent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93877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8739" y="1423884"/>
            <a:ext cx="5671061" cy="47530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423884"/>
            <a:ext cx="5637129" cy="47530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2372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8739" y="1334093"/>
            <a:ext cx="5648837" cy="823912"/>
          </a:xfrm>
        </p:spPr>
        <p:txBody>
          <a:bodyPr anchor="t"/>
          <a:lstStyle>
            <a:lvl1pPr marL="0" indent="0">
              <a:buNone/>
              <a:defRPr sz="2400" b="1">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48739" y="2158006"/>
            <a:ext cx="5648837" cy="4031657"/>
          </a:xfrm>
        </p:spPr>
        <p:txBody>
          <a:bodyPr/>
          <a:lstStyle>
            <a:lvl1pPr>
              <a:defRPr sz="2667"/>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334107"/>
            <a:ext cx="5637129" cy="823912"/>
          </a:xfrm>
        </p:spPr>
        <p:txBody>
          <a:bodyPr anchor="t"/>
          <a:lstStyle>
            <a:lvl1pPr marL="0" indent="0">
              <a:buNone/>
              <a:defRPr sz="2400" b="1">
                <a:solidFill>
                  <a:schemeClr val="accent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158019"/>
            <a:ext cx="5637129" cy="4031644"/>
          </a:xfrm>
        </p:spPr>
        <p:txBody>
          <a:bodyPr/>
          <a:lstStyle>
            <a:lvl1pPr>
              <a:defRPr sz="2667"/>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50625013-2409-4D3A-9240-C84866B6419B}"/>
              </a:ext>
            </a:extLst>
          </p:cNvPr>
          <p:cNvSpPr>
            <a:spLocks noGrp="1"/>
          </p:cNvSpPr>
          <p:nvPr>
            <p:ph type="title"/>
          </p:nvPr>
        </p:nvSpPr>
        <p:spPr>
          <a:xfrm>
            <a:off x="348739" y="255"/>
            <a:ext cx="11460591" cy="1325563"/>
          </a:xfrm>
        </p:spPr>
        <p:txBody>
          <a:bodyPr/>
          <a:lstStyle/>
          <a:p>
            <a:r>
              <a:rPr lang="en-US"/>
              <a:t>Click to edit Master title style</a:t>
            </a:r>
          </a:p>
        </p:txBody>
      </p:sp>
    </p:spTree>
    <p:extLst>
      <p:ext uri="{BB962C8B-B14F-4D97-AF65-F5344CB8AC3E}">
        <p14:creationId xmlns:p14="http://schemas.microsoft.com/office/powerpoint/2010/main" val="3232953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06391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84808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Tree>
    <p:extLst>
      <p:ext uri="{BB962C8B-B14F-4D97-AF65-F5344CB8AC3E}">
        <p14:creationId xmlns:p14="http://schemas.microsoft.com/office/powerpoint/2010/main" val="31090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4724400" y="6348371"/>
            <a:ext cx="2743200" cy="365125"/>
          </a:xfrm>
          <a:prstGeom prst="rect">
            <a:avLst/>
          </a:prstGeom>
        </p:spPr>
        <p:txBody>
          <a:bodyPr/>
          <a:lstStyle/>
          <a:p>
            <a:fld id="{1D7B1D81-0FC7-F740-B02F-23015C747BBC}" type="slidenum">
              <a:rPr lang="en-US" smtClean="0"/>
              <a:t>‹#›</a:t>
            </a:fld>
            <a:endParaRPr lang="en-US"/>
          </a:p>
        </p:txBody>
      </p:sp>
    </p:spTree>
    <p:extLst>
      <p:ext uri="{BB962C8B-B14F-4D97-AF65-F5344CB8AC3E}">
        <p14:creationId xmlns:p14="http://schemas.microsoft.com/office/powerpoint/2010/main" val="3010789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text, clipart&#10;&#10;Description automatically generated">
            <a:extLst>
              <a:ext uri="{FF2B5EF4-FFF2-40B4-BE49-F238E27FC236}">
                <a16:creationId xmlns:a16="http://schemas.microsoft.com/office/drawing/2014/main" id="{75D849EA-B2B2-43CB-B90D-417DE66FCB91}"/>
              </a:ext>
            </a:extLst>
          </p:cNvPr>
          <p:cNvPicPr>
            <a:picLocks noChangeAspect="1"/>
          </p:cNvPicPr>
          <p:nvPr userDrawn="1"/>
        </p:nvPicPr>
        <p:blipFill>
          <a:blip r:embed="rId21"/>
          <a:stretch>
            <a:fillRect/>
          </a:stretch>
        </p:blipFill>
        <p:spPr>
          <a:xfrm>
            <a:off x="80869" y="6069273"/>
            <a:ext cx="2028259" cy="712320"/>
          </a:xfrm>
          <a:prstGeom prst="rect">
            <a:avLst/>
          </a:prstGeom>
        </p:spPr>
      </p:pic>
      <p:pic>
        <p:nvPicPr>
          <p:cNvPr id="11" name="Picture 10" descr="Shape, background pattern&#10;&#10;Description automatically generated">
            <a:extLst>
              <a:ext uri="{FF2B5EF4-FFF2-40B4-BE49-F238E27FC236}">
                <a16:creationId xmlns:a16="http://schemas.microsoft.com/office/drawing/2014/main" id="{6656B7BA-A73B-4BE9-9C3E-FC55ECDECC21}"/>
              </a:ext>
            </a:extLst>
          </p:cNvPr>
          <p:cNvPicPr>
            <a:picLocks noChangeAspect="1"/>
          </p:cNvPicPr>
          <p:nvPr userDrawn="1"/>
        </p:nvPicPr>
        <p:blipFill>
          <a:blip r:embed="rId22"/>
          <a:stretch>
            <a:fillRect/>
          </a:stretch>
        </p:blipFill>
        <p:spPr>
          <a:xfrm flipV="1">
            <a:off x="6478664" y="0"/>
            <a:ext cx="5715000" cy="3429000"/>
          </a:xfrm>
          <a:prstGeom prst="rect">
            <a:avLst/>
          </a:prstGeom>
        </p:spPr>
      </p:pic>
      <p:sp>
        <p:nvSpPr>
          <p:cNvPr id="2" name="Title Placeholder 1"/>
          <p:cNvSpPr>
            <a:spLocks noGrp="1"/>
          </p:cNvSpPr>
          <p:nvPr>
            <p:ph type="title"/>
          </p:nvPr>
        </p:nvSpPr>
        <p:spPr>
          <a:xfrm>
            <a:off x="348739" y="255"/>
            <a:ext cx="11460591"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8740" y="1441681"/>
            <a:ext cx="11460592" cy="46640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4026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8" r:id="rId17"/>
    <p:sldLayoutId id="2147483679" r:id="rId18"/>
    <p:sldLayoutId id="2147483680" r:id="rId19"/>
  </p:sldLayoutIdLst>
  <p:txStyles>
    <p:titleStyle>
      <a:lvl1pPr algn="l" defTabSz="914377" rtl="0" eaLnBrk="1" latinLnBrk="0" hangingPunct="1">
        <a:lnSpc>
          <a:spcPct val="90000"/>
        </a:lnSpc>
        <a:spcBef>
          <a:spcPct val="0"/>
        </a:spcBef>
        <a:buNone/>
        <a:defRPr sz="3733" b="1" kern="1200">
          <a:solidFill>
            <a:schemeClr val="accent2"/>
          </a:solidFill>
          <a:latin typeface="Georgia" panose="02040502050405020303" pitchFamily="18"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Courier New" panose="02070309020205020404" pitchFamily="49" charset="0"/>
        <a:buChar char="o"/>
        <a:defRPr sz="2667"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Wingdings" pitchFamily="2" charset="2"/>
        <a:buChar char="§"/>
        <a:defRPr sz="2133"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2133"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Courier New" panose="02070309020205020404" pitchFamily="49" charset="0"/>
        <a:buChar char="o"/>
        <a:defRPr sz="2133"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3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91E8A4-7146-B565-37EA-CCC5761CB635}"/>
              </a:ext>
            </a:extLst>
          </p:cNvPr>
          <p:cNvSpPr>
            <a:spLocks noGrp="1"/>
          </p:cNvSpPr>
          <p:nvPr>
            <p:ph type="title"/>
          </p:nvPr>
        </p:nvSpPr>
        <p:spPr>
          <a:xfrm>
            <a:off x="831851" y="1709740"/>
            <a:ext cx="10515600" cy="2852737"/>
          </a:xfrm>
        </p:spPr>
        <p:txBody>
          <a:bodyPr anchor="ctr">
            <a:normAutofit/>
          </a:bodyPr>
          <a:lstStyle/>
          <a:p>
            <a:pPr algn="ctr"/>
            <a:r>
              <a:rPr lang="en-US"/>
              <a:t>Read Me</a:t>
            </a:r>
          </a:p>
        </p:txBody>
      </p:sp>
      <p:sp>
        <p:nvSpPr>
          <p:cNvPr id="4" name="Subtitle 3">
            <a:extLst>
              <a:ext uri="{FF2B5EF4-FFF2-40B4-BE49-F238E27FC236}">
                <a16:creationId xmlns:a16="http://schemas.microsoft.com/office/drawing/2014/main" id="{36F5967C-2957-9686-7696-A89296EA0A0C}"/>
              </a:ext>
            </a:extLst>
          </p:cNvPr>
          <p:cNvSpPr>
            <a:spLocks noGrp="1"/>
          </p:cNvSpPr>
          <p:nvPr>
            <p:ph type="body" idx="1"/>
          </p:nvPr>
        </p:nvSpPr>
        <p:spPr>
          <a:xfrm>
            <a:off x="831851" y="3533747"/>
            <a:ext cx="10515600" cy="1500187"/>
          </a:xfrm>
        </p:spPr>
        <p:txBody>
          <a:bodyPr>
            <a:normAutofit/>
          </a:bodyPr>
          <a:lstStyle/>
          <a:p>
            <a:pPr algn="ctr"/>
            <a:r>
              <a:rPr lang="en-US"/>
              <a:t>How to Use this PowerPoint Template</a:t>
            </a:r>
          </a:p>
        </p:txBody>
      </p:sp>
    </p:spTree>
    <p:extLst>
      <p:ext uri="{BB962C8B-B14F-4D97-AF65-F5344CB8AC3E}">
        <p14:creationId xmlns:p14="http://schemas.microsoft.com/office/powerpoint/2010/main" val="1565789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07773-CF16-C327-7B88-E874027F1189}"/>
              </a:ext>
            </a:extLst>
          </p:cNvPr>
          <p:cNvSpPr>
            <a:spLocks noGrp="1"/>
          </p:cNvSpPr>
          <p:nvPr>
            <p:ph type="title"/>
          </p:nvPr>
        </p:nvSpPr>
        <p:spPr/>
        <p:txBody>
          <a:bodyPr/>
          <a:lstStyle/>
          <a:p>
            <a:r>
              <a:rPr lang="en-US"/>
              <a:t>Background</a:t>
            </a:r>
          </a:p>
        </p:txBody>
      </p:sp>
      <p:sp>
        <p:nvSpPr>
          <p:cNvPr id="3" name="Content Placeholder 2">
            <a:extLst>
              <a:ext uri="{FF2B5EF4-FFF2-40B4-BE49-F238E27FC236}">
                <a16:creationId xmlns:a16="http://schemas.microsoft.com/office/drawing/2014/main" id="{4147B470-89EF-8C7A-4D65-14B51DC8161C}"/>
              </a:ext>
            </a:extLst>
          </p:cNvPr>
          <p:cNvSpPr>
            <a:spLocks noGrp="1"/>
          </p:cNvSpPr>
          <p:nvPr>
            <p:ph idx="1"/>
          </p:nvPr>
        </p:nvSpPr>
        <p:spPr/>
        <p:txBody>
          <a:bodyPr/>
          <a:lstStyle/>
          <a:p>
            <a:r>
              <a:rPr lang="en-US"/>
              <a:t>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1151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CD78A-38EF-4456-9BAD-3A70479BCA5C}"/>
              </a:ext>
            </a:extLst>
          </p:cNvPr>
          <p:cNvSpPr>
            <a:spLocks noGrp="1"/>
          </p:cNvSpPr>
          <p:nvPr>
            <p:ph type="title"/>
          </p:nvPr>
        </p:nvSpPr>
        <p:spPr/>
        <p:txBody>
          <a:bodyPr/>
          <a:lstStyle/>
          <a:p>
            <a:r>
              <a:rPr lang="en-US"/>
              <a:t>Objectives</a:t>
            </a:r>
          </a:p>
        </p:txBody>
      </p:sp>
      <p:sp>
        <p:nvSpPr>
          <p:cNvPr id="4" name="Slide Number Placeholder 3">
            <a:extLst>
              <a:ext uri="{FF2B5EF4-FFF2-40B4-BE49-F238E27FC236}">
                <a16:creationId xmlns:a16="http://schemas.microsoft.com/office/drawing/2014/main" id="{69A352B8-7B83-9AAC-DF90-648CEFABEFE3}"/>
              </a:ext>
            </a:extLst>
          </p:cNvPr>
          <p:cNvSpPr>
            <a:spLocks noGrp="1"/>
          </p:cNvSpPr>
          <p:nvPr>
            <p:ph type="sldNum" sz="quarter" idx="4"/>
          </p:nvPr>
        </p:nvSpPr>
        <p:spPr>
          <a:xfrm>
            <a:off x="8633612" y="4771253"/>
            <a:ext cx="407742" cy="273844"/>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6A1220"/>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D7B1D81-0FC7-F740-B02F-23015C747BBC}" type="slidenum">
              <a:rPr lang="en-US" smtClean="0"/>
              <a:pPr/>
              <a:t>11</a:t>
            </a:fld>
            <a:endParaRPr lang="en-US"/>
          </a:p>
        </p:txBody>
      </p:sp>
      <p:graphicFrame>
        <p:nvGraphicFramePr>
          <p:cNvPr id="5" name="Content Placeholder 4">
            <a:extLst>
              <a:ext uri="{FF2B5EF4-FFF2-40B4-BE49-F238E27FC236}">
                <a16:creationId xmlns:a16="http://schemas.microsoft.com/office/drawing/2014/main" id="{2902DC8A-8CF0-0C80-9ACC-12DB6CE74EDD}"/>
              </a:ext>
            </a:extLst>
          </p:cNvPr>
          <p:cNvGraphicFramePr>
            <a:graphicFrameLocks noGrp="1"/>
          </p:cNvGraphicFramePr>
          <p:nvPr>
            <p:ph idx="1"/>
            <p:extLst>
              <p:ext uri="{D42A27DB-BD31-4B8C-83A1-F6EECF244321}">
                <p14:modId xmlns:p14="http://schemas.microsoft.com/office/powerpoint/2010/main" val="2609656407"/>
              </p:ext>
            </p:extLst>
          </p:nvPr>
        </p:nvGraphicFramePr>
        <p:xfrm>
          <a:off x="519049" y="1997539"/>
          <a:ext cx="11264263" cy="3200400"/>
        </p:xfrm>
        <a:graphic>
          <a:graphicData uri="http://schemas.openxmlformats.org/drawingml/2006/table">
            <a:tbl>
              <a:tblPr firstCol="1" bandRow="1">
                <a:tableStyleId>{85BE263C-DBD7-4A20-BB59-AAB30ACAA65A}</a:tableStyleId>
              </a:tblPr>
              <a:tblGrid>
                <a:gridCol w="2589160">
                  <a:extLst>
                    <a:ext uri="{9D8B030D-6E8A-4147-A177-3AD203B41FA5}">
                      <a16:colId xmlns:a16="http://schemas.microsoft.com/office/drawing/2014/main" val="3836291918"/>
                    </a:ext>
                  </a:extLst>
                </a:gridCol>
                <a:gridCol w="8675103">
                  <a:extLst>
                    <a:ext uri="{9D8B030D-6E8A-4147-A177-3AD203B41FA5}">
                      <a16:colId xmlns:a16="http://schemas.microsoft.com/office/drawing/2014/main" val="724395480"/>
                    </a:ext>
                  </a:extLst>
                </a:gridCol>
              </a:tblGrid>
              <a:tr h="1066800">
                <a:tc>
                  <a:txBody>
                    <a:bodyPr/>
                    <a:lstStyle/>
                    <a:p>
                      <a:pPr marL="0" indent="0" algn="l">
                        <a:buFont typeface="+mj-lt"/>
                        <a:buNone/>
                      </a:pPr>
                      <a:r>
                        <a:rPr lang="en-US" sz="2100">
                          <a:solidFill>
                            <a:schemeClr val="bg1"/>
                          </a:solidFill>
                        </a:rPr>
                        <a:t>1. Short title/focus</a:t>
                      </a:r>
                      <a:endParaRPr lang="en-US" sz="2100">
                        <a:solidFill>
                          <a:schemeClr val="bg1"/>
                        </a:solidFill>
                        <a:latin typeface="Palatino Linotype" panose="02040502050505030304" pitchFamily="18" charset="0"/>
                      </a:endParaRPr>
                    </a:p>
                  </a:txBody>
                  <a:tcPr>
                    <a:solidFill>
                      <a:schemeClr val="accent1">
                        <a:lumMod val="50000"/>
                      </a:schemeClr>
                    </a:solidFill>
                  </a:tcPr>
                </a:tc>
                <a:tc>
                  <a:txBody>
                    <a:bodyPr/>
                    <a:lstStyle/>
                    <a:p>
                      <a:pPr marL="0" indent="0" algn="l">
                        <a:buFont typeface="+mj-lt"/>
                        <a:buNone/>
                      </a:pPr>
                      <a:r>
                        <a:rPr lang="en-US" sz="2100">
                          <a:solidFill>
                            <a:schemeClr val="tx1"/>
                          </a:solidFill>
                        </a:rPr>
                        <a:t>Details</a:t>
                      </a:r>
                    </a:p>
                    <a:p>
                      <a:pPr marL="0" indent="0" algn="l">
                        <a:buFont typeface="+mj-lt"/>
                        <a:buNone/>
                      </a:pPr>
                      <a:endParaRPr lang="en-US" sz="2100">
                        <a:solidFill>
                          <a:schemeClr val="tx1"/>
                        </a:solidFill>
                      </a:endParaRPr>
                    </a:p>
                    <a:p>
                      <a:pPr marL="0" indent="0" algn="l">
                        <a:buFont typeface="+mj-lt"/>
                        <a:buNone/>
                      </a:pPr>
                      <a:endParaRPr lang="en-US" sz="2100">
                        <a:solidFill>
                          <a:schemeClr val="tx1"/>
                        </a:solidFill>
                      </a:endParaRPr>
                    </a:p>
                  </a:txBody>
                  <a:tcPr/>
                </a:tc>
                <a:extLst>
                  <a:ext uri="{0D108BD9-81ED-4DB2-BD59-A6C34878D82A}">
                    <a16:rowId xmlns:a16="http://schemas.microsoft.com/office/drawing/2014/main" val="2620932115"/>
                  </a:ext>
                </a:extLst>
              </a:tr>
              <a:tr h="1066800">
                <a:tc>
                  <a:txBody>
                    <a:bodyPr/>
                    <a:lstStyle/>
                    <a:p>
                      <a:pPr marL="0" indent="0" algn="l">
                        <a:buFont typeface="+mj-lt"/>
                        <a:buNone/>
                      </a:pPr>
                      <a:r>
                        <a:rPr lang="en-US" sz="2100">
                          <a:solidFill>
                            <a:schemeClr val="bg1"/>
                          </a:solidFill>
                        </a:rPr>
                        <a:t>2. Short title/focus</a:t>
                      </a:r>
                      <a:endParaRPr lang="en-US" sz="2100">
                        <a:solidFill>
                          <a:schemeClr val="bg1"/>
                        </a:solidFill>
                        <a:latin typeface="Palatino Linotype" panose="02040502050505030304" pitchFamily="18" charset="0"/>
                      </a:endParaRPr>
                    </a:p>
                  </a:txBody>
                  <a:tcPr>
                    <a:solidFill>
                      <a:schemeClr val="accent1">
                        <a:lumMod val="50000"/>
                      </a:schemeClr>
                    </a:solidFill>
                  </a:tcPr>
                </a:tc>
                <a:tc>
                  <a:txBody>
                    <a:bodyPr/>
                    <a:lstStyle/>
                    <a:p>
                      <a:pPr marL="0" indent="0" algn="l">
                        <a:buFont typeface="+mj-lt"/>
                        <a:buNone/>
                      </a:pPr>
                      <a:r>
                        <a:rPr lang="en-US" sz="2100">
                          <a:solidFill>
                            <a:schemeClr val="tx1"/>
                          </a:solidFill>
                        </a:rPr>
                        <a:t>Details</a:t>
                      </a:r>
                    </a:p>
                    <a:p>
                      <a:pPr marL="0" indent="0" algn="l">
                        <a:buFont typeface="+mj-lt"/>
                        <a:buNone/>
                      </a:pPr>
                      <a:endParaRPr lang="en-US" sz="2100">
                        <a:solidFill>
                          <a:schemeClr val="tx1"/>
                        </a:solidFill>
                      </a:endParaRPr>
                    </a:p>
                    <a:p>
                      <a:pPr marL="0" indent="0" algn="l">
                        <a:buFont typeface="+mj-lt"/>
                        <a:buNone/>
                      </a:pPr>
                      <a:endParaRPr lang="en-US" sz="2100">
                        <a:solidFill>
                          <a:schemeClr val="tx1"/>
                        </a:solidFill>
                      </a:endParaRPr>
                    </a:p>
                  </a:txBody>
                  <a:tcPr/>
                </a:tc>
                <a:extLst>
                  <a:ext uri="{0D108BD9-81ED-4DB2-BD59-A6C34878D82A}">
                    <a16:rowId xmlns:a16="http://schemas.microsoft.com/office/drawing/2014/main" val="1912879667"/>
                  </a:ext>
                </a:extLst>
              </a:tr>
              <a:tr h="1066800">
                <a:tc>
                  <a:txBody>
                    <a:bodyPr/>
                    <a:lstStyle/>
                    <a:p>
                      <a:pPr marL="0" indent="0" algn="l">
                        <a:buFont typeface="+mj-lt"/>
                        <a:buNone/>
                      </a:pPr>
                      <a:r>
                        <a:rPr lang="en-US" sz="2100">
                          <a:solidFill>
                            <a:schemeClr val="bg1"/>
                          </a:solidFill>
                        </a:rPr>
                        <a:t>3. Short title/focus</a:t>
                      </a:r>
                      <a:endParaRPr lang="en-US" sz="2100">
                        <a:solidFill>
                          <a:schemeClr val="bg1"/>
                        </a:solidFill>
                        <a:latin typeface="Palatino Linotype" panose="02040502050505030304" pitchFamily="18" charset="0"/>
                      </a:endParaRPr>
                    </a:p>
                  </a:txBody>
                  <a:tcPr>
                    <a:solidFill>
                      <a:schemeClr val="accent1">
                        <a:lumMod val="50000"/>
                      </a:schemeClr>
                    </a:solidFill>
                  </a:tcPr>
                </a:tc>
                <a:tc>
                  <a:txBody>
                    <a:bodyPr/>
                    <a:lstStyle/>
                    <a:p>
                      <a:pPr marL="0" indent="0" algn="l">
                        <a:buFont typeface="+mj-lt"/>
                        <a:buNone/>
                      </a:pPr>
                      <a:r>
                        <a:rPr lang="en-US" sz="2100">
                          <a:solidFill>
                            <a:schemeClr val="tx1"/>
                          </a:solidFill>
                        </a:rPr>
                        <a:t>Details</a:t>
                      </a:r>
                    </a:p>
                    <a:p>
                      <a:pPr marL="0" indent="0" algn="l">
                        <a:buFont typeface="+mj-lt"/>
                        <a:buNone/>
                      </a:pPr>
                      <a:endParaRPr lang="en-US" sz="2100">
                        <a:solidFill>
                          <a:schemeClr val="tx1"/>
                        </a:solidFill>
                      </a:endParaRPr>
                    </a:p>
                    <a:p>
                      <a:pPr marL="0" indent="0" algn="l">
                        <a:buFont typeface="+mj-lt"/>
                        <a:buNone/>
                      </a:pPr>
                      <a:endParaRPr lang="en-US" sz="2100">
                        <a:solidFill>
                          <a:schemeClr val="tx1"/>
                        </a:solidFill>
                      </a:endParaRPr>
                    </a:p>
                  </a:txBody>
                  <a:tcPr/>
                </a:tc>
                <a:extLst>
                  <a:ext uri="{0D108BD9-81ED-4DB2-BD59-A6C34878D82A}">
                    <a16:rowId xmlns:a16="http://schemas.microsoft.com/office/drawing/2014/main" val="1663567779"/>
                  </a:ext>
                </a:extLst>
              </a:tr>
            </a:tbl>
          </a:graphicData>
        </a:graphic>
      </p:graphicFrame>
    </p:spTree>
    <p:extLst>
      <p:ext uri="{BB962C8B-B14F-4D97-AF65-F5344CB8AC3E}">
        <p14:creationId xmlns:p14="http://schemas.microsoft.com/office/powerpoint/2010/main" val="737980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4966C6B2-EAFC-43C4-1000-B9680AE46BE4}"/>
              </a:ext>
            </a:extLst>
          </p:cNvPr>
          <p:cNvSpPr txBox="1">
            <a:spLocks/>
          </p:cNvSpPr>
          <p:nvPr/>
        </p:nvSpPr>
        <p:spPr>
          <a:xfrm>
            <a:off x="508000" y="1424750"/>
            <a:ext cx="11003483" cy="4664093"/>
          </a:xfrm>
          <a:prstGeom prst="rect">
            <a:avLst/>
          </a:prstGeom>
        </p:spPr>
        <p:txBody>
          <a:bodyPr vert="horz" lIns="121920" tIns="60960" rIns="121920" bIns="60960" rtlCol="0">
            <a:noAutofit/>
          </a:bodyPr>
          <a:lstStyle>
            <a:lvl1pPr marL="171450" indent="-171450" algn="l" defTabSz="685800" rtl="0" eaLnBrk="1" latinLnBrk="0" hangingPunct="1">
              <a:lnSpc>
                <a:spcPct val="90000"/>
              </a:lnSpc>
              <a:spcBef>
                <a:spcPts val="750"/>
              </a:spcBef>
              <a:buClr>
                <a:srgbClr val="6A122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rgbClr val="6A1220"/>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rgbClr val="6A122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rgbClr val="6A122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rgbClr val="6A122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dirty="0">
                <a:latin typeface="+mj-lt"/>
              </a:rPr>
              <a:t>Sites</a:t>
            </a:r>
            <a:r>
              <a:rPr lang="en-US" b="1" dirty="0">
                <a:latin typeface="Palatino Linotype" panose="02040502050505030304" pitchFamily="18" charset="0"/>
              </a:rPr>
              <a:t>:</a:t>
            </a:r>
            <a:r>
              <a:rPr lang="en-US" dirty="0"/>
              <a:t> Insert name and location</a:t>
            </a:r>
            <a:endParaRPr lang="en-US" b="1" dirty="0"/>
          </a:p>
          <a:p>
            <a:r>
              <a:rPr lang="en-US" b="1" dirty="0">
                <a:latin typeface="+mj-lt"/>
              </a:rPr>
              <a:t>Study Population:</a:t>
            </a:r>
            <a:r>
              <a:rPr lang="en-US" b="1" dirty="0"/>
              <a:t> </a:t>
            </a:r>
            <a:r>
              <a:rPr lang="en-US" dirty="0"/>
              <a:t>adults, children, age-gender restriction, clinical criteria etc.; </a:t>
            </a:r>
            <a:r>
              <a:rPr lang="en-US" u="sng" dirty="0"/>
              <a:t>sample size</a:t>
            </a:r>
            <a:r>
              <a:rPr lang="en-US" b="1" u="sng" dirty="0"/>
              <a:t>  </a:t>
            </a:r>
            <a:endParaRPr lang="en-US" b="1" u="sng" dirty="0">
              <a:latin typeface="+mj-lt"/>
            </a:endParaRPr>
          </a:p>
          <a:p>
            <a:r>
              <a:rPr lang="en-US" b="1" dirty="0">
                <a:latin typeface="+mj-lt"/>
              </a:rPr>
              <a:t>Approach</a:t>
            </a:r>
            <a:r>
              <a:rPr lang="en-US" b="1" dirty="0">
                <a:latin typeface="Palatino Linotype" panose="02040502050505030304" pitchFamily="18" charset="0"/>
              </a:rPr>
              <a:t>:</a:t>
            </a:r>
            <a:r>
              <a:rPr lang="en-US" b="1" dirty="0"/>
              <a:t> </a:t>
            </a:r>
            <a:r>
              <a:rPr lang="en-US" dirty="0"/>
              <a:t>Type of study: surveys, repeat surveys, cohort, case-control etc.; follow-up frequency or number of repeat surveys, time interval between survey, specimens to be collected at time points, </a:t>
            </a:r>
            <a:r>
              <a:rPr lang="en-US" u="sng" dirty="0"/>
              <a:t>duration for accrual with calendar dates</a:t>
            </a:r>
            <a:r>
              <a:rPr lang="en-US" dirty="0"/>
              <a:t>  </a:t>
            </a:r>
          </a:p>
          <a:p>
            <a:r>
              <a:rPr lang="en-US" b="1" dirty="0">
                <a:latin typeface="+mj-lt"/>
              </a:rPr>
              <a:t>Primary Endpoints: </a:t>
            </a:r>
          </a:p>
          <a:p>
            <a:pPr lvl="1"/>
            <a:r>
              <a:rPr lang="en-US" sz="2133" dirty="0"/>
              <a:t>Case definition </a:t>
            </a:r>
          </a:p>
          <a:p>
            <a:pPr lvl="1"/>
            <a:r>
              <a:rPr lang="en-US" sz="2133" dirty="0"/>
              <a:t>Method/test used to define/classify the case e.g. microscopy, RDT, PCR, clinical</a:t>
            </a:r>
            <a:endParaRPr lang="en-US" sz="1600" b="1" dirty="0">
              <a:latin typeface="+mj-lt"/>
            </a:endParaRPr>
          </a:p>
          <a:p>
            <a:r>
              <a:rPr lang="en-US" b="1" dirty="0">
                <a:latin typeface="+mj-lt"/>
              </a:rPr>
              <a:t>Important covariates or factors that need to be measured</a:t>
            </a:r>
            <a:endParaRPr lang="en-US" dirty="0"/>
          </a:p>
        </p:txBody>
      </p:sp>
      <p:sp>
        <p:nvSpPr>
          <p:cNvPr id="5" name="Title 1">
            <a:extLst>
              <a:ext uri="{FF2B5EF4-FFF2-40B4-BE49-F238E27FC236}">
                <a16:creationId xmlns:a16="http://schemas.microsoft.com/office/drawing/2014/main" id="{F2394E0A-CBA9-740C-5715-4036035FCCD9}"/>
              </a:ext>
            </a:extLst>
          </p:cNvPr>
          <p:cNvSpPr txBox="1">
            <a:spLocks/>
          </p:cNvSpPr>
          <p:nvPr/>
        </p:nvSpPr>
        <p:spPr>
          <a:xfrm>
            <a:off x="365704" y="80284"/>
            <a:ext cx="11460591" cy="1123376"/>
          </a:xfrm>
          <a:prstGeom prst="rect">
            <a:avLst/>
          </a:prstGeom>
        </p:spPr>
        <p:txBody>
          <a:bodyPr vert="horz" lIns="121920" tIns="60960" rIns="121920" bIns="60960" rtlCol="0" anchor="ctr">
            <a:normAutofit/>
          </a:bodyPr>
          <a:lstStyle>
            <a:lvl1pPr algn="l" defTabSz="685800" rtl="0" eaLnBrk="1" latinLnBrk="0" hangingPunct="1">
              <a:lnSpc>
                <a:spcPct val="90000"/>
              </a:lnSpc>
              <a:spcBef>
                <a:spcPct val="0"/>
              </a:spcBef>
              <a:buNone/>
              <a:defRPr sz="2800" b="1" kern="1200">
                <a:solidFill>
                  <a:schemeClr val="accent1"/>
                </a:solidFill>
                <a:latin typeface="Georgia" panose="02040502050405020303" pitchFamily="18" charset="0"/>
                <a:ea typeface="+mj-ea"/>
                <a:cs typeface="+mj-cs"/>
              </a:defRPr>
            </a:lvl1pPr>
          </a:lstStyle>
          <a:p>
            <a:r>
              <a:rPr lang="en-US" sz="3733">
                <a:solidFill>
                  <a:schemeClr val="accent2"/>
                </a:solidFill>
              </a:rPr>
              <a:t>Study Design</a:t>
            </a:r>
          </a:p>
        </p:txBody>
      </p:sp>
    </p:spTree>
    <p:extLst>
      <p:ext uri="{BB962C8B-B14F-4D97-AF65-F5344CB8AC3E}">
        <p14:creationId xmlns:p14="http://schemas.microsoft.com/office/powerpoint/2010/main" val="3435051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A3AE9-0C72-482A-93E0-8479732D53A3}"/>
              </a:ext>
            </a:extLst>
          </p:cNvPr>
          <p:cNvSpPr>
            <a:spLocks noGrp="1"/>
          </p:cNvSpPr>
          <p:nvPr>
            <p:ph type="title"/>
          </p:nvPr>
        </p:nvSpPr>
        <p:spPr>
          <a:xfrm>
            <a:off x="373906" y="-16523"/>
            <a:ext cx="11460591" cy="1325563"/>
          </a:xfrm>
        </p:spPr>
        <p:txBody>
          <a:bodyPr/>
          <a:lstStyle/>
          <a:p>
            <a:r>
              <a:rPr lang="en-US"/>
              <a:t>Scientific Advisory Group Feedback</a:t>
            </a:r>
          </a:p>
        </p:txBody>
      </p:sp>
      <p:graphicFrame>
        <p:nvGraphicFramePr>
          <p:cNvPr id="7" name="Table 6">
            <a:extLst>
              <a:ext uri="{FF2B5EF4-FFF2-40B4-BE49-F238E27FC236}">
                <a16:creationId xmlns:a16="http://schemas.microsoft.com/office/drawing/2014/main" id="{DA6ACFAC-06B6-42BF-8590-02F21E8C42F7}"/>
              </a:ext>
            </a:extLst>
          </p:cNvPr>
          <p:cNvGraphicFramePr>
            <a:graphicFrameLocks noGrp="1"/>
          </p:cNvGraphicFramePr>
          <p:nvPr>
            <p:extLst>
              <p:ext uri="{D42A27DB-BD31-4B8C-83A1-F6EECF244321}">
                <p14:modId xmlns:p14="http://schemas.microsoft.com/office/powerpoint/2010/main" val="4099423560"/>
              </p:ext>
            </p:extLst>
          </p:nvPr>
        </p:nvGraphicFramePr>
        <p:xfrm>
          <a:off x="489409" y="1825625"/>
          <a:ext cx="10511672" cy="1219200"/>
        </p:xfrm>
        <a:graphic>
          <a:graphicData uri="http://schemas.openxmlformats.org/drawingml/2006/table">
            <a:tbl>
              <a:tblPr firstRow="1" bandRow="1">
                <a:tableStyleId>{F5AB1C69-6EDB-4FF4-983F-18BD219EF322}</a:tableStyleId>
              </a:tblPr>
              <a:tblGrid>
                <a:gridCol w="5152120">
                  <a:extLst>
                    <a:ext uri="{9D8B030D-6E8A-4147-A177-3AD203B41FA5}">
                      <a16:colId xmlns:a16="http://schemas.microsoft.com/office/drawing/2014/main" val="938687414"/>
                    </a:ext>
                  </a:extLst>
                </a:gridCol>
                <a:gridCol w="5359552">
                  <a:extLst>
                    <a:ext uri="{9D8B030D-6E8A-4147-A177-3AD203B41FA5}">
                      <a16:colId xmlns:a16="http://schemas.microsoft.com/office/drawing/2014/main" val="4132083831"/>
                    </a:ext>
                  </a:extLst>
                </a:gridCol>
              </a:tblGrid>
              <a:tr h="0">
                <a:tc>
                  <a:txBody>
                    <a:bodyPr/>
                    <a:lstStyle/>
                    <a:p>
                      <a:r>
                        <a:rPr lang="en-US" sz="2000"/>
                        <a:t>Feedback</a:t>
                      </a:r>
                      <a:endParaRPr lang="en-US" sz="2000">
                        <a:latin typeface="+mn-lt"/>
                      </a:endParaRPr>
                    </a:p>
                  </a:txBody>
                  <a:tcPr marL="182880" marR="182880" marT="91440" marB="91440">
                    <a:solidFill>
                      <a:schemeClr val="accent1">
                        <a:lumMod val="50000"/>
                      </a:schemeClr>
                    </a:solidFill>
                  </a:tcPr>
                </a:tc>
                <a:tc>
                  <a:txBody>
                    <a:bodyPr/>
                    <a:lstStyle/>
                    <a:p>
                      <a:r>
                        <a:rPr lang="en-US" sz="2000"/>
                        <a:t>Response/Modification</a:t>
                      </a:r>
                      <a:endParaRPr lang="en-US" sz="2000">
                        <a:latin typeface="+mn-lt"/>
                      </a:endParaRPr>
                    </a:p>
                  </a:txBody>
                  <a:tcPr marL="182880" marR="182880" marT="91440" marB="91440">
                    <a:solidFill>
                      <a:schemeClr val="accent1">
                        <a:lumMod val="50000"/>
                      </a:schemeClr>
                    </a:solidFill>
                  </a:tcPr>
                </a:tc>
                <a:extLst>
                  <a:ext uri="{0D108BD9-81ED-4DB2-BD59-A6C34878D82A}">
                    <a16:rowId xmlns:a16="http://schemas.microsoft.com/office/drawing/2014/main" val="1269247981"/>
                  </a:ext>
                </a:extLst>
              </a:tr>
              <a:tr h="243925">
                <a:tc>
                  <a:txBody>
                    <a:bodyPr/>
                    <a:lstStyle/>
                    <a:p>
                      <a:pPr marL="342900" indent="-342900">
                        <a:buFont typeface="Arial" panose="020B0604020202020204" pitchFamily="34" charset="0"/>
                        <a:buChar char="•"/>
                      </a:pPr>
                      <a:r>
                        <a:rPr lang="en-US" sz="1800"/>
                        <a:t>Add</a:t>
                      </a:r>
                      <a:endParaRPr lang="en-US" sz="1800">
                        <a:latin typeface="+mn-lt"/>
                      </a:endParaRPr>
                    </a:p>
                  </a:txBody>
                  <a:tcPr marL="45720" marR="45720"/>
                </a:tc>
                <a:tc>
                  <a:txBody>
                    <a:bodyPr/>
                    <a:lstStyle/>
                    <a:p>
                      <a:pPr marL="342900" indent="-342900">
                        <a:buFont typeface="Arial" panose="020B0604020202020204" pitchFamily="34" charset="0"/>
                        <a:buChar char="•"/>
                      </a:pPr>
                      <a:r>
                        <a:rPr lang="en-US" sz="1800" b="0" kern="1200">
                          <a:solidFill>
                            <a:schemeClr val="dk1"/>
                          </a:solidFill>
                          <a:effectLst/>
                        </a:rPr>
                        <a:t>Add</a:t>
                      </a:r>
                      <a:endParaRPr lang="en-US" sz="1800" b="0" i="0" kern="1200">
                        <a:solidFill>
                          <a:schemeClr val="dk1"/>
                        </a:solidFill>
                        <a:effectLst/>
                        <a:latin typeface="+mn-lt"/>
                        <a:ea typeface="+mn-ea"/>
                        <a:cs typeface="+mn-cs"/>
                      </a:endParaRPr>
                    </a:p>
                  </a:txBody>
                  <a:tcPr marL="45720" marR="45720"/>
                </a:tc>
                <a:extLst>
                  <a:ext uri="{0D108BD9-81ED-4DB2-BD59-A6C34878D82A}">
                    <a16:rowId xmlns:a16="http://schemas.microsoft.com/office/drawing/2014/main" val="4084068340"/>
                  </a:ext>
                </a:extLst>
              </a:tr>
              <a:tr h="243925">
                <a:tc>
                  <a:txBody>
                    <a:bodyPr/>
                    <a:lstStyle/>
                    <a:p>
                      <a:pPr marL="342900" indent="-342900">
                        <a:buFont typeface="Arial" panose="020B0604020202020204" pitchFamily="34" charset="0"/>
                        <a:buChar char="•"/>
                      </a:pPr>
                      <a:r>
                        <a:rPr lang="en-US" sz="1800"/>
                        <a:t>Add</a:t>
                      </a:r>
                      <a:endParaRPr lang="en-US" sz="1800">
                        <a:latin typeface="+mn-lt"/>
                      </a:endParaRPr>
                    </a:p>
                  </a:txBody>
                  <a:tcPr marL="45720" marR="45720"/>
                </a:tc>
                <a:tc>
                  <a:txBody>
                    <a:bodyPr/>
                    <a:lstStyle/>
                    <a:p>
                      <a:pPr marL="342900" indent="-342900">
                        <a:buFont typeface="Arial" panose="020B0604020202020204" pitchFamily="34" charset="0"/>
                        <a:buChar char="•"/>
                      </a:pPr>
                      <a:r>
                        <a:rPr lang="en-US" sz="1800" b="0" kern="1200">
                          <a:solidFill>
                            <a:schemeClr val="dk1"/>
                          </a:solidFill>
                          <a:effectLst/>
                        </a:rPr>
                        <a:t>Add</a:t>
                      </a:r>
                      <a:endParaRPr lang="en-US" sz="1800" b="0" i="0" kern="1200">
                        <a:solidFill>
                          <a:schemeClr val="dk1"/>
                        </a:solidFill>
                        <a:effectLst/>
                        <a:latin typeface="+mn-lt"/>
                        <a:ea typeface="+mn-ea"/>
                        <a:cs typeface="+mn-cs"/>
                      </a:endParaRPr>
                    </a:p>
                  </a:txBody>
                  <a:tcPr marL="45720" marR="45720"/>
                </a:tc>
                <a:extLst>
                  <a:ext uri="{0D108BD9-81ED-4DB2-BD59-A6C34878D82A}">
                    <a16:rowId xmlns:a16="http://schemas.microsoft.com/office/drawing/2014/main" val="4262187943"/>
                  </a:ext>
                </a:extLst>
              </a:tr>
            </a:tbl>
          </a:graphicData>
        </a:graphic>
      </p:graphicFrame>
    </p:spTree>
    <p:extLst>
      <p:ext uri="{BB962C8B-B14F-4D97-AF65-F5344CB8AC3E}">
        <p14:creationId xmlns:p14="http://schemas.microsoft.com/office/powerpoint/2010/main" val="1359004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656B4-ABF9-0C37-C4E2-B873001771A6}"/>
              </a:ext>
            </a:extLst>
          </p:cNvPr>
          <p:cNvSpPr>
            <a:spLocks noGrp="1"/>
          </p:cNvSpPr>
          <p:nvPr>
            <p:ph type="title"/>
          </p:nvPr>
        </p:nvSpPr>
        <p:spPr>
          <a:xfrm>
            <a:off x="351008" y="351629"/>
            <a:ext cx="7495823" cy="904225"/>
          </a:xfrm>
        </p:spPr>
        <p:txBody>
          <a:bodyPr>
            <a:normAutofit/>
          </a:bodyPr>
          <a:lstStyle/>
          <a:p>
            <a:r>
              <a:rPr lang="en-US" sz="3730"/>
              <a:t>Current Research Status</a:t>
            </a:r>
          </a:p>
        </p:txBody>
      </p:sp>
      <p:graphicFrame>
        <p:nvGraphicFramePr>
          <p:cNvPr id="9" name="Table 8">
            <a:extLst>
              <a:ext uri="{FF2B5EF4-FFF2-40B4-BE49-F238E27FC236}">
                <a16:creationId xmlns:a16="http://schemas.microsoft.com/office/drawing/2014/main" id="{3A7EB303-AF59-76B0-6FA8-8613E3D30403}"/>
              </a:ext>
            </a:extLst>
          </p:cNvPr>
          <p:cNvGraphicFramePr>
            <a:graphicFrameLocks noGrp="1"/>
          </p:cNvGraphicFramePr>
          <p:nvPr>
            <p:extLst>
              <p:ext uri="{D42A27DB-BD31-4B8C-83A1-F6EECF244321}">
                <p14:modId xmlns:p14="http://schemas.microsoft.com/office/powerpoint/2010/main" val="2174735605"/>
              </p:ext>
            </p:extLst>
          </p:nvPr>
        </p:nvGraphicFramePr>
        <p:xfrm>
          <a:off x="5125153" y="1583323"/>
          <a:ext cx="6652923" cy="2234119"/>
        </p:xfrm>
        <a:graphic>
          <a:graphicData uri="http://schemas.openxmlformats.org/drawingml/2006/table">
            <a:tbl>
              <a:tblPr firstRow="1" firstCol="1" bandRow="1">
                <a:tableStyleId>{17292A2E-F333-43FB-9621-5CBBE7FDCDCB}</a:tableStyleId>
              </a:tblPr>
              <a:tblGrid>
                <a:gridCol w="6652923">
                  <a:extLst>
                    <a:ext uri="{9D8B030D-6E8A-4147-A177-3AD203B41FA5}">
                      <a16:colId xmlns:a16="http://schemas.microsoft.com/office/drawing/2014/main" val="3377792707"/>
                    </a:ext>
                  </a:extLst>
                </a:gridCol>
              </a:tblGrid>
              <a:tr h="374735">
                <a:tc>
                  <a:txBody>
                    <a:bodyPr/>
                    <a:lstStyle/>
                    <a:p>
                      <a:pPr marL="0" marR="0">
                        <a:lnSpc>
                          <a:spcPct val="107000"/>
                        </a:lnSpc>
                        <a:spcBef>
                          <a:spcPts val="0"/>
                        </a:spcBef>
                        <a:spcAft>
                          <a:spcPts val="0"/>
                        </a:spcAft>
                      </a:pPr>
                      <a:r>
                        <a:rPr lang="en-US" sz="2400" b="1">
                          <a:effectLst/>
                          <a:latin typeface="Palatino Linotype" panose="02040502050505030304" pitchFamily="18" charset="0"/>
                        </a:rPr>
                        <a:t>Completed Activities</a:t>
                      </a:r>
                      <a:endParaRPr lang="en-US" sz="2400" b="1">
                        <a:effectLst/>
                        <a:latin typeface="Palatino Linotype" panose="02040502050505030304" pitchFamily="18" charset="0"/>
                        <a:ea typeface="Calibri" panose="020F0502020204030204" pitchFamily="34" charset="0"/>
                        <a:cs typeface="Arial" panose="020B0604020202020204" pitchFamily="34" charset="0"/>
                      </a:endParaRPr>
                    </a:p>
                  </a:txBody>
                  <a:tcPr marL="68580" marR="68580" marT="0" marB="0">
                    <a:lnB w="6350" cap="flat" cmpd="sng" algn="ctr">
                      <a:noFill/>
                      <a:prstDash val="solid"/>
                      <a:miter lim="800000"/>
                    </a:lnB>
                    <a:solidFill>
                      <a:schemeClr val="accent1">
                        <a:lumMod val="50000"/>
                      </a:schemeClr>
                    </a:solidFill>
                  </a:tcPr>
                </a:tc>
                <a:extLst>
                  <a:ext uri="{0D108BD9-81ED-4DB2-BD59-A6C34878D82A}">
                    <a16:rowId xmlns:a16="http://schemas.microsoft.com/office/drawing/2014/main" val="3590970792"/>
                  </a:ext>
                </a:extLst>
              </a:tr>
              <a:tr h="1859384">
                <a:tc>
                  <a:txBody>
                    <a:bodyPr/>
                    <a:lstStyle/>
                    <a:p>
                      <a:pPr marL="285750" marR="0" indent="-285750">
                        <a:lnSpc>
                          <a:spcPct val="107000"/>
                        </a:lnSpc>
                        <a:spcBef>
                          <a:spcPts val="0"/>
                        </a:spcBef>
                        <a:spcAft>
                          <a:spcPts val="0"/>
                        </a:spcAft>
                        <a:buFont typeface="Arial" panose="020B0604020202020204" pitchFamily="34" charset="0"/>
                        <a:buChar char="•"/>
                      </a:pPr>
                      <a:r>
                        <a:rPr lang="en-US" sz="1900" b="0">
                          <a:effectLst/>
                        </a:rPr>
                        <a:t>Text</a:t>
                      </a:r>
                      <a:endParaRPr lang="en-US" sz="1900" b="0">
                        <a:effectLst/>
                        <a:latin typeface="+mn-lt"/>
                        <a:ea typeface="Calibri" panose="020F0502020204030204" pitchFamily="34" charset="0"/>
                        <a:cs typeface="Arial" panose="020B0604020202020204" pitchFamily="34" charset="0"/>
                      </a:endParaRPr>
                    </a:p>
                  </a:txBody>
                  <a:tcPr marL="68580" marR="68580" marT="0" marB="0">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5980691"/>
                  </a:ext>
                </a:extLst>
              </a:tr>
            </a:tbl>
          </a:graphicData>
        </a:graphic>
      </p:graphicFrame>
      <p:pic>
        <p:nvPicPr>
          <p:cNvPr id="5" name="Picture 4" descr="Pipette putting a sample on a petri dish">
            <a:extLst>
              <a:ext uri="{FF2B5EF4-FFF2-40B4-BE49-F238E27FC236}">
                <a16:creationId xmlns:a16="http://schemas.microsoft.com/office/drawing/2014/main" id="{093033C5-55BA-CB24-AAFC-20FBCDF900B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83241" y="1731430"/>
            <a:ext cx="3988759" cy="3503831"/>
          </a:xfrm>
          <a:prstGeom prst="rect">
            <a:avLst/>
          </a:prstGeom>
          <a:ln w="38100">
            <a:solidFill>
              <a:schemeClr val="accent1">
                <a:lumMod val="50000"/>
              </a:schemeClr>
            </a:solidFill>
          </a:ln>
          <a:effectLst>
            <a:outerShdw blurRad="50800" dist="38100" dir="2700000" algn="tl" rotWithShape="0">
              <a:prstClr val="black">
                <a:alpha val="40000"/>
              </a:prstClr>
            </a:outerShdw>
          </a:effectLst>
        </p:spPr>
      </p:pic>
      <p:graphicFrame>
        <p:nvGraphicFramePr>
          <p:cNvPr id="11" name="Table 10">
            <a:extLst>
              <a:ext uri="{FF2B5EF4-FFF2-40B4-BE49-F238E27FC236}">
                <a16:creationId xmlns:a16="http://schemas.microsoft.com/office/drawing/2014/main" id="{8D75BDA4-131A-1FA7-562B-0B33E953F684}"/>
              </a:ext>
            </a:extLst>
          </p:cNvPr>
          <p:cNvGraphicFramePr>
            <a:graphicFrameLocks noGrp="1"/>
          </p:cNvGraphicFramePr>
          <p:nvPr>
            <p:extLst>
              <p:ext uri="{D42A27DB-BD31-4B8C-83A1-F6EECF244321}">
                <p14:modId xmlns:p14="http://schemas.microsoft.com/office/powerpoint/2010/main" val="1643140434"/>
              </p:ext>
            </p:extLst>
          </p:nvPr>
        </p:nvGraphicFramePr>
        <p:xfrm>
          <a:off x="5125153" y="3622712"/>
          <a:ext cx="6652923" cy="2234119"/>
        </p:xfrm>
        <a:graphic>
          <a:graphicData uri="http://schemas.openxmlformats.org/drawingml/2006/table">
            <a:tbl>
              <a:tblPr firstRow="1" firstCol="1" bandRow="1">
                <a:tableStyleId>{17292A2E-F333-43FB-9621-5CBBE7FDCDCB}</a:tableStyleId>
              </a:tblPr>
              <a:tblGrid>
                <a:gridCol w="6652923">
                  <a:extLst>
                    <a:ext uri="{9D8B030D-6E8A-4147-A177-3AD203B41FA5}">
                      <a16:colId xmlns:a16="http://schemas.microsoft.com/office/drawing/2014/main" val="3377792707"/>
                    </a:ext>
                  </a:extLst>
                </a:gridCol>
              </a:tblGrid>
              <a:tr h="374735">
                <a:tc>
                  <a:txBody>
                    <a:bodyPr/>
                    <a:lstStyle/>
                    <a:p>
                      <a:pPr marL="0" marR="0">
                        <a:lnSpc>
                          <a:spcPct val="107000"/>
                        </a:lnSpc>
                        <a:spcBef>
                          <a:spcPts val="0"/>
                        </a:spcBef>
                        <a:spcAft>
                          <a:spcPts val="0"/>
                        </a:spcAft>
                      </a:pPr>
                      <a:r>
                        <a:rPr lang="en-US" sz="2400" b="1">
                          <a:effectLst/>
                          <a:latin typeface="Palatino Linotype" panose="02040502050505030304" pitchFamily="18" charset="0"/>
                        </a:rPr>
                        <a:t>Ongoing Activities</a:t>
                      </a:r>
                      <a:endParaRPr lang="en-US" sz="2400" b="1">
                        <a:effectLst/>
                        <a:latin typeface="Palatino Linotype" panose="02040502050505030304" pitchFamily="18" charset="0"/>
                        <a:ea typeface="Calibri" panose="020F0502020204030204" pitchFamily="34" charset="0"/>
                        <a:cs typeface="Arial" panose="020B0604020202020204" pitchFamily="34" charset="0"/>
                      </a:endParaRPr>
                    </a:p>
                  </a:txBody>
                  <a:tcPr marL="68580" marR="68580" marT="0" marB="0">
                    <a:lnB w="6350" cap="flat" cmpd="sng" algn="ctr">
                      <a:noFill/>
                      <a:prstDash val="solid"/>
                      <a:miter lim="800000"/>
                    </a:lnB>
                    <a:solidFill>
                      <a:schemeClr val="accent1">
                        <a:lumMod val="50000"/>
                      </a:schemeClr>
                    </a:solidFill>
                  </a:tcPr>
                </a:tc>
                <a:extLst>
                  <a:ext uri="{0D108BD9-81ED-4DB2-BD59-A6C34878D82A}">
                    <a16:rowId xmlns:a16="http://schemas.microsoft.com/office/drawing/2014/main" val="3590970792"/>
                  </a:ext>
                </a:extLst>
              </a:tr>
              <a:tr h="1859384">
                <a:tc>
                  <a:txBody>
                    <a:bodyPr/>
                    <a:lstStyle/>
                    <a:p>
                      <a:pPr marL="285750" marR="0" indent="-285750">
                        <a:lnSpc>
                          <a:spcPct val="107000"/>
                        </a:lnSpc>
                        <a:spcBef>
                          <a:spcPts val="0"/>
                        </a:spcBef>
                        <a:spcAft>
                          <a:spcPts val="0"/>
                        </a:spcAft>
                        <a:buFont typeface="Arial" panose="020B0604020202020204" pitchFamily="34" charset="0"/>
                        <a:buChar char="•"/>
                      </a:pPr>
                      <a:r>
                        <a:rPr lang="en-US" sz="1900" b="0">
                          <a:effectLst/>
                        </a:rPr>
                        <a:t>Text</a:t>
                      </a:r>
                      <a:endParaRPr lang="en-US" sz="1900" b="0">
                        <a:effectLst/>
                        <a:latin typeface="+mn-lt"/>
                        <a:ea typeface="Calibri" panose="020F0502020204030204" pitchFamily="34" charset="0"/>
                        <a:cs typeface="Arial" panose="020B0604020202020204" pitchFamily="34" charset="0"/>
                      </a:endParaRPr>
                    </a:p>
                  </a:txBody>
                  <a:tcPr marL="68580" marR="68580" marT="0" marB="0">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35980691"/>
                  </a:ext>
                </a:extLst>
              </a:tr>
            </a:tbl>
          </a:graphicData>
        </a:graphic>
      </p:graphicFrame>
    </p:spTree>
    <p:extLst>
      <p:ext uri="{BB962C8B-B14F-4D97-AF65-F5344CB8AC3E}">
        <p14:creationId xmlns:p14="http://schemas.microsoft.com/office/powerpoint/2010/main" val="1658548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07773-CF16-C327-7B88-E874027F1189}"/>
              </a:ext>
            </a:extLst>
          </p:cNvPr>
          <p:cNvSpPr>
            <a:spLocks noGrp="1"/>
          </p:cNvSpPr>
          <p:nvPr>
            <p:ph type="title"/>
          </p:nvPr>
        </p:nvSpPr>
        <p:spPr/>
        <p:txBody>
          <a:bodyPr/>
          <a:lstStyle/>
          <a:p>
            <a:r>
              <a:rPr lang="en-US"/>
              <a:t>Study Results to Date</a:t>
            </a:r>
          </a:p>
        </p:txBody>
      </p:sp>
      <p:sp>
        <p:nvSpPr>
          <p:cNvPr id="3" name="Content Placeholder 2">
            <a:extLst>
              <a:ext uri="{FF2B5EF4-FFF2-40B4-BE49-F238E27FC236}">
                <a16:creationId xmlns:a16="http://schemas.microsoft.com/office/drawing/2014/main" id="{4147B470-89EF-8C7A-4D65-14B51DC8161C}"/>
              </a:ext>
            </a:extLst>
          </p:cNvPr>
          <p:cNvSpPr>
            <a:spLocks noGrp="1"/>
          </p:cNvSpPr>
          <p:nvPr>
            <p:ph idx="1"/>
          </p:nvPr>
        </p:nvSpPr>
        <p:spPr/>
        <p:txBody>
          <a:bodyPr/>
          <a:lstStyle/>
          <a:p>
            <a:r>
              <a:rPr lang="en-US"/>
              <a:t>First level</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029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991E2B1-386F-5F7F-F1F4-C8CDDF3495BC}"/>
              </a:ext>
            </a:extLst>
          </p:cNvPr>
          <p:cNvSpPr>
            <a:spLocks noGrp="1"/>
          </p:cNvSpPr>
          <p:nvPr>
            <p:ph type="pic" sz="quarter" idx="10"/>
          </p:nvPr>
        </p:nvSpPr>
        <p:spPr>
          <a:xfrm>
            <a:off x="6600305" y="856967"/>
            <a:ext cx="5120208" cy="5261258"/>
          </a:xfrm>
        </p:spPr>
      </p:sp>
      <p:sp>
        <p:nvSpPr>
          <p:cNvPr id="5" name="Title 1">
            <a:extLst>
              <a:ext uri="{FF2B5EF4-FFF2-40B4-BE49-F238E27FC236}">
                <a16:creationId xmlns:a16="http://schemas.microsoft.com/office/drawing/2014/main" id="{BD9B64C7-2AEC-FDDC-6AA1-1AEAA1D82B7B}"/>
              </a:ext>
            </a:extLst>
          </p:cNvPr>
          <p:cNvSpPr>
            <a:spLocks noGrp="1"/>
          </p:cNvSpPr>
          <p:nvPr>
            <p:ph type="title"/>
          </p:nvPr>
        </p:nvSpPr>
        <p:spPr>
          <a:xfrm>
            <a:off x="312096" y="304575"/>
            <a:ext cx="7304466" cy="653060"/>
          </a:xfrm>
        </p:spPr>
        <p:txBody>
          <a:bodyPr>
            <a:normAutofit/>
          </a:bodyPr>
          <a:lstStyle/>
          <a:p>
            <a:r>
              <a:rPr lang="en-US" sz="3730"/>
              <a:t>Next Steps</a:t>
            </a:r>
          </a:p>
        </p:txBody>
      </p:sp>
      <p:sp>
        <p:nvSpPr>
          <p:cNvPr id="6" name="Text Placeholder 2">
            <a:extLst>
              <a:ext uri="{FF2B5EF4-FFF2-40B4-BE49-F238E27FC236}">
                <a16:creationId xmlns:a16="http://schemas.microsoft.com/office/drawing/2014/main" id="{EC6F6778-0A79-90E0-1FDE-DDE534E1BBEE}"/>
              </a:ext>
            </a:extLst>
          </p:cNvPr>
          <p:cNvSpPr>
            <a:spLocks noGrp="1"/>
          </p:cNvSpPr>
          <p:nvPr>
            <p:ph type="body" sz="half" idx="2"/>
          </p:nvPr>
        </p:nvSpPr>
        <p:spPr>
          <a:xfrm>
            <a:off x="661117" y="1359244"/>
            <a:ext cx="4310128" cy="4758728"/>
          </a:xfrm>
        </p:spPr>
        <p:txBody>
          <a:bodyPr/>
          <a:lstStyle/>
          <a:p>
            <a:pPr marL="342900" indent="-342900">
              <a:buFont typeface="Arial" panose="020B0604020202020204" pitchFamily="34" charset="0"/>
              <a:buChar char="•"/>
            </a:pPr>
            <a:r>
              <a:rPr lang="en-US">
                <a:solidFill>
                  <a:schemeClr val="tx1"/>
                </a:solidFill>
              </a:rPr>
              <a:t>Insert</a:t>
            </a:r>
          </a:p>
          <a:p>
            <a:endParaRPr lang="en-US">
              <a:solidFill>
                <a:schemeClr val="tx1"/>
              </a:solidFill>
            </a:endParaRPr>
          </a:p>
        </p:txBody>
      </p:sp>
    </p:spTree>
    <p:extLst>
      <p:ext uri="{BB962C8B-B14F-4D97-AF65-F5344CB8AC3E}">
        <p14:creationId xmlns:p14="http://schemas.microsoft.com/office/powerpoint/2010/main" val="1947647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D9B64C7-2AEC-FDDC-6AA1-1AEAA1D82B7B}"/>
              </a:ext>
            </a:extLst>
          </p:cNvPr>
          <p:cNvSpPr>
            <a:spLocks noGrp="1"/>
          </p:cNvSpPr>
          <p:nvPr>
            <p:ph type="title"/>
          </p:nvPr>
        </p:nvSpPr>
        <p:spPr>
          <a:xfrm>
            <a:off x="312096" y="304575"/>
            <a:ext cx="7304466" cy="653060"/>
          </a:xfrm>
        </p:spPr>
        <p:txBody>
          <a:bodyPr>
            <a:normAutofit/>
          </a:bodyPr>
          <a:lstStyle/>
          <a:p>
            <a:r>
              <a:rPr lang="en-US" sz="3730" dirty="0"/>
              <a:t>Concerns and Feedback</a:t>
            </a:r>
          </a:p>
        </p:txBody>
      </p:sp>
      <p:sp>
        <p:nvSpPr>
          <p:cNvPr id="6" name="Text Placeholder 2">
            <a:extLst>
              <a:ext uri="{FF2B5EF4-FFF2-40B4-BE49-F238E27FC236}">
                <a16:creationId xmlns:a16="http://schemas.microsoft.com/office/drawing/2014/main" id="{EC6F6778-0A79-90E0-1FDE-DDE534E1BBEE}"/>
              </a:ext>
            </a:extLst>
          </p:cNvPr>
          <p:cNvSpPr>
            <a:spLocks noGrp="1"/>
          </p:cNvSpPr>
          <p:nvPr>
            <p:ph type="body" sz="half" idx="2"/>
          </p:nvPr>
        </p:nvSpPr>
        <p:spPr>
          <a:xfrm>
            <a:off x="661116" y="1359244"/>
            <a:ext cx="10648567" cy="4758728"/>
          </a:xfrm>
        </p:spPr>
        <p:txBody>
          <a:bodyPr/>
          <a:lstStyle/>
          <a:p>
            <a:pPr marL="342900" indent="-342900">
              <a:buFont typeface="Arial" panose="020B0604020202020204" pitchFamily="34" charset="0"/>
              <a:buChar char="•"/>
            </a:pPr>
            <a:r>
              <a:rPr lang="en-US" b="1" u="sng" dirty="0">
                <a:solidFill>
                  <a:schemeClr val="tx1"/>
                </a:solidFill>
              </a:rPr>
              <a:t>This slide is optional</a:t>
            </a:r>
          </a:p>
          <a:p>
            <a:pPr marL="342900" indent="-342900">
              <a:buFont typeface="Arial" panose="020B0604020202020204" pitchFamily="34" charset="0"/>
              <a:buChar char="•"/>
            </a:pPr>
            <a:r>
              <a:rPr lang="en-US" dirty="0">
                <a:solidFill>
                  <a:schemeClr val="tx1"/>
                </a:solidFill>
              </a:rPr>
              <a:t>You could choose to present this slide in the main presentation</a:t>
            </a:r>
          </a:p>
          <a:p>
            <a:pPr marL="342900" indent="-342900">
              <a:buFont typeface="Arial" panose="020B0604020202020204" pitchFamily="34" charset="0"/>
              <a:buChar char="•"/>
            </a:pPr>
            <a:r>
              <a:rPr lang="en-US" dirty="0">
                <a:solidFill>
                  <a:schemeClr val="tx1"/>
                </a:solidFill>
              </a:rPr>
              <a:t>You could delete it from the oral presentation but include in the slide that you send to the SAG and NIH if you would like to solicit the SAG/NIH advice on sensitive matters that are affecting your TMRC</a:t>
            </a:r>
          </a:p>
          <a:p>
            <a:pPr marL="342900" indent="-342900">
              <a:buFont typeface="Arial" panose="020B0604020202020204" pitchFamily="34" charset="0"/>
              <a:buChar char="•"/>
            </a:pPr>
            <a:r>
              <a:rPr lang="en-US" dirty="0">
                <a:solidFill>
                  <a:schemeClr val="tx1"/>
                </a:solidFill>
              </a:rPr>
              <a:t>This could be deliberated/discussed in the SAG closed session discussions after the presentations</a:t>
            </a:r>
          </a:p>
          <a:p>
            <a:endParaRPr lang="en-US" dirty="0">
              <a:solidFill>
                <a:schemeClr val="tx1"/>
              </a:solidFill>
            </a:endParaRPr>
          </a:p>
        </p:txBody>
      </p:sp>
    </p:spTree>
    <p:extLst>
      <p:ext uri="{BB962C8B-B14F-4D97-AF65-F5344CB8AC3E}">
        <p14:creationId xmlns:p14="http://schemas.microsoft.com/office/powerpoint/2010/main" val="1818320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C0BA8C-EC0D-6F8B-AD1C-53EB08AB4EEC}"/>
              </a:ext>
            </a:extLst>
          </p:cNvPr>
          <p:cNvSpPr>
            <a:spLocks noGrp="1"/>
          </p:cNvSpPr>
          <p:nvPr>
            <p:ph type="title"/>
          </p:nvPr>
        </p:nvSpPr>
        <p:spPr>
          <a:xfrm>
            <a:off x="290016" y="276596"/>
            <a:ext cx="11460591" cy="751971"/>
          </a:xfrm>
        </p:spPr>
        <p:txBody>
          <a:bodyPr/>
          <a:lstStyle/>
          <a:p>
            <a:r>
              <a:rPr lang="en-US"/>
              <a:t>Collaborators</a:t>
            </a:r>
          </a:p>
        </p:txBody>
      </p:sp>
      <p:sp>
        <p:nvSpPr>
          <p:cNvPr id="4" name="Rectangle 3">
            <a:extLst>
              <a:ext uri="{FF2B5EF4-FFF2-40B4-BE49-F238E27FC236}">
                <a16:creationId xmlns:a16="http://schemas.microsoft.com/office/drawing/2014/main" id="{AB26CD11-AB24-0D5F-5E8C-3918F7833EFE}"/>
              </a:ext>
            </a:extLst>
          </p:cNvPr>
          <p:cNvSpPr/>
          <p:nvPr/>
        </p:nvSpPr>
        <p:spPr>
          <a:xfrm>
            <a:off x="621993" y="1594147"/>
            <a:ext cx="4826779" cy="4125557"/>
          </a:xfrm>
          <a:prstGeom prst="rect">
            <a:avLst/>
          </a:prstGeom>
        </p:spPr>
        <p:txBody>
          <a:bodyPr wrap="square" lIns="0" tIns="0" rIns="0" bIns="0">
            <a:noAutofit/>
          </a:bodyPr>
          <a:lstStyle/>
          <a:p>
            <a:r>
              <a:rPr lang="en-US" sz="1867" b="1">
                <a:solidFill>
                  <a:srgbClr val="262262"/>
                </a:solidFill>
                <a:latin typeface="Arial" panose="020B0604020202020204" pitchFamily="34" charset="0"/>
                <a:cs typeface="Arial" panose="020B0604020202020204" pitchFamily="34" charset="0"/>
              </a:rPr>
              <a:t>Institution</a:t>
            </a:r>
          </a:p>
          <a:p>
            <a:pPr marL="380990" indent="-380990">
              <a:buFont typeface="Arial" panose="020B0604020202020204" pitchFamily="34" charset="0"/>
              <a:buChar char="•"/>
            </a:pPr>
            <a:r>
              <a:rPr lang="en-US" sz="1867">
                <a:solidFill>
                  <a:srgbClr val="262262"/>
                </a:solidFill>
                <a:latin typeface="Arial" panose="020B0604020202020204" pitchFamily="34" charset="0"/>
                <a:cs typeface="Arial" panose="020B0604020202020204" pitchFamily="34" charset="0"/>
              </a:rPr>
              <a:t>Person</a:t>
            </a:r>
          </a:p>
          <a:p>
            <a:pPr marL="380990" indent="-380990">
              <a:buFont typeface="Arial" panose="020B0604020202020204" pitchFamily="34" charset="0"/>
              <a:buChar char="•"/>
            </a:pPr>
            <a:endParaRPr lang="en-US" sz="1867" b="1">
              <a:solidFill>
                <a:srgbClr val="262262"/>
              </a:solidFill>
              <a:latin typeface="Arial" panose="020B0604020202020204" pitchFamily="34" charset="0"/>
              <a:cs typeface="Arial" panose="020B0604020202020204" pitchFamily="34" charset="0"/>
            </a:endParaRPr>
          </a:p>
          <a:p>
            <a:r>
              <a:rPr lang="en-US" sz="1867" b="1">
                <a:solidFill>
                  <a:srgbClr val="262262"/>
                </a:solidFill>
                <a:latin typeface="Arial" panose="020B0604020202020204" pitchFamily="34" charset="0"/>
                <a:cs typeface="Arial" panose="020B0604020202020204" pitchFamily="34" charset="0"/>
              </a:rPr>
              <a:t>Institution</a:t>
            </a:r>
          </a:p>
          <a:p>
            <a:pPr marL="380990" indent="-380990">
              <a:buFont typeface="Arial" panose="020B0604020202020204" pitchFamily="34" charset="0"/>
              <a:buChar char="•"/>
            </a:pPr>
            <a:r>
              <a:rPr lang="en-US" sz="1867">
                <a:solidFill>
                  <a:srgbClr val="262262"/>
                </a:solidFill>
                <a:latin typeface="Arial" panose="020B0604020202020204" pitchFamily="34" charset="0"/>
                <a:cs typeface="Arial" panose="020B0604020202020204" pitchFamily="34" charset="0"/>
              </a:rPr>
              <a:t>Person</a:t>
            </a:r>
          </a:p>
          <a:p>
            <a:pPr marL="380990" indent="-380990">
              <a:buFont typeface="Arial" panose="020B0604020202020204" pitchFamily="34" charset="0"/>
              <a:buChar char="•"/>
            </a:pPr>
            <a:endParaRPr lang="en-US" sz="1867" b="1">
              <a:solidFill>
                <a:srgbClr val="262262"/>
              </a:solidFill>
              <a:latin typeface="Arial" panose="020B0604020202020204" pitchFamily="34" charset="0"/>
              <a:cs typeface="Arial" panose="020B0604020202020204" pitchFamily="34" charset="0"/>
            </a:endParaRPr>
          </a:p>
          <a:p>
            <a:r>
              <a:rPr lang="en-US" sz="1867" b="1">
                <a:solidFill>
                  <a:srgbClr val="262262"/>
                </a:solidFill>
                <a:latin typeface="Arial" panose="020B0604020202020204" pitchFamily="34" charset="0"/>
                <a:cs typeface="Arial" panose="020B0604020202020204" pitchFamily="34" charset="0"/>
              </a:rPr>
              <a:t>Institution</a:t>
            </a:r>
          </a:p>
          <a:p>
            <a:pPr marL="380990" indent="-380990">
              <a:buFont typeface="Arial" panose="020B0604020202020204" pitchFamily="34" charset="0"/>
              <a:buChar char="•"/>
            </a:pPr>
            <a:r>
              <a:rPr lang="en-US" sz="1867">
                <a:solidFill>
                  <a:srgbClr val="262262"/>
                </a:solidFill>
                <a:latin typeface="Arial" panose="020B0604020202020204" pitchFamily="34" charset="0"/>
                <a:cs typeface="Arial" panose="020B0604020202020204" pitchFamily="34" charset="0"/>
              </a:rPr>
              <a:t>Person</a:t>
            </a:r>
          </a:p>
          <a:p>
            <a:pPr marL="380990" indent="-380990">
              <a:buFont typeface="Arial" panose="020B0604020202020204" pitchFamily="34" charset="0"/>
              <a:buChar char="•"/>
            </a:pPr>
            <a:endParaRPr lang="en-US" sz="1867" b="1">
              <a:solidFill>
                <a:srgbClr val="262262"/>
              </a:solidFill>
              <a:latin typeface="Arial" panose="020B0604020202020204" pitchFamily="34" charset="0"/>
              <a:cs typeface="Arial" panose="020B0604020202020204" pitchFamily="34" charset="0"/>
            </a:endParaRPr>
          </a:p>
          <a:p>
            <a:r>
              <a:rPr lang="en-US" sz="1867" b="1">
                <a:solidFill>
                  <a:srgbClr val="262262"/>
                </a:solidFill>
                <a:latin typeface="Arial" panose="020B0604020202020204" pitchFamily="34" charset="0"/>
                <a:cs typeface="Arial" panose="020B0604020202020204" pitchFamily="34" charset="0"/>
              </a:rPr>
              <a:t>Institution</a:t>
            </a:r>
          </a:p>
          <a:p>
            <a:pPr marL="380990" indent="-380990">
              <a:buFont typeface="Arial" panose="020B0604020202020204" pitchFamily="34" charset="0"/>
              <a:buChar char="•"/>
            </a:pPr>
            <a:r>
              <a:rPr lang="en-US" sz="1867">
                <a:solidFill>
                  <a:srgbClr val="262262"/>
                </a:solidFill>
                <a:latin typeface="Arial" panose="020B0604020202020204" pitchFamily="34" charset="0"/>
                <a:cs typeface="Arial" panose="020B0604020202020204" pitchFamily="34" charset="0"/>
              </a:rPr>
              <a:t>Person</a:t>
            </a:r>
          </a:p>
          <a:p>
            <a:pPr marL="380990" indent="-380990">
              <a:buFont typeface="Arial" panose="020B0604020202020204" pitchFamily="34" charset="0"/>
              <a:buChar char="•"/>
            </a:pPr>
            <a:endParaRPr lang="en-US" sz="1867">
              <a:solidFill>
                <a:srgbClr val="262262"/>
              </a:solidFill>
              <a:latin typeface="Arial" panose="020B0604020202020204" pitchFamily="34" charset="0"/>
              <a:cs typeface="Arial" panose="020B0604020202020204" pitchFamily="34" charset="0"/>
            </a:endParaRPr>
          </a:p>
          <a:p>
            <a:pPr marL="380990" indent="-380990">
              <a:buFont typeface="Arial" panose="020B0604020202020204" pitchFamily="34" charset="0"/>
              <a:buChar char="•"/>
            </a:pPr>
            <a:endParaRPr lang="en-US" sz="1867" b="1">
              <a:solidFill>
                <a:srgbClr val="262262"/>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991AA141-D3A7-7718-747E-13205029138E}"/>
              </a:ext>
            </a:extLst>
          </p:cNvPr>
          <p:cNvSpPr/>
          <p:nvPr/>
        </p:nvSpPr>
        <p:spPr>
          <a:xfrm>
            <a:off x="6141156" y="1594147"/>
            <a:ext cx="4826779" cy="4125557"/>
          </a:xfrm>
          <a:prstGeom prst="rect">
            <a:avLst/>
          </a:prstGeom>
        </p:spPr>
        <p:txBody>
          <a:bodyPr wrap="square" lIns="0" tIns="0" rIns="0" bIns="0">
            <a:noAutofit/>
          </a:bodyPr>
          <a:lstStyle/>
          <a:p>
            <a:r>
              <a:rPr lang="en-US" sz="1867" b="1">
                <a:solidFill>
                  <a:srgbClr val="262262"/>
                </a:solidFill>
                <a:latin typeface="Arial" panose="020B0604020202020204" pitchFamily="34" charset="0"/>
                <a:cs typeface="Arial" panose="020B0604020202020204" pitchFamily="34" charset="0"/>
              </a:rPr>
              <a:t>Institution</a:t>
            </a:r>
          </a:p>
          <a:p>
            <a:pPr marL="380990" indent="-380990">
              <a:buFont typeface="Arial" panose="020B0604020202020204" pitchFamily="34" charset="0"/>
              <a:buChar char="•"/>
            </a:pPr>
            <a:r>
              <a:rPr lang="en-US" sz="1867">
                <a:solidFill>
                  <a:srgbClr val="262262"/>
                </a:solidFill>
                <a:latin typeface="Arial" panose="020B0604020202020204" pitchFamily="34" charset="0"/>
                <a:cs typeface="Arial" panose="020B0604020202020204" pitchFamily="34" charset="0"/>
              </a:rPr>
              <a:t>Person</a:t>
            </a:r>
          </a:p>
          <a:p>
            <a:pPr marL="380990" indent="-380990">
              <a:buFont typeface="Arial" panose="020B0604020202020204" pitchFamily="34" charset="0"/>
              <a:buChar char="•"/>
            </a:pPr>
            <a:endParaRPr lang="en-US" sz="1867" b="1">
              <a:solidFill>
                <a:srgbClr val="262262"/>
              </a:solidFill>
              <a:latin typeface="Arial" panose="020B0604020202020204" pitchFamily="34" charset="0"/>
              <a:cs typeface="Arial" panose="020B0604020202020204" pitchFamily="34" charset="0"/>
            </a:endParaRPr>
          </a:p>
          <a:p>
            <a:r>
              <a:rPr lang="en-US" sz="1867" b="1">
                <a:solidFill>
                  <a:srgbClr val="262262"/>
                </a:solidFill>
                <a:latin typeface="Arial" panose="020B0604020202020204" pitchFamily="34" charset="0"/>
                <a:cs typeface="Arial" panose="020B0604020202020204" pitchFamily="34" charset="0"/>
              </a:rPr>
              <a:t>Institution</a:t>
            </a:r>
          </a:p>
          <a:p>
            <a:pPr marL="380990" indent="-380990">
              <a:buFont typeface="Arial" panose="020B0604020202020204" pitchFamily="34" charset="0"/>
              <a:buChar char="•"/>
            </a:pPr>
            <a:r>
              <a:rPr lang="en-US" sz="1867">
                <a:solidFill>
                  <a:srgbClr val="262262"/>
                </a:solidFill>
                <a:latin typeface="Arial" panose="020B0604020202020204" pitchFamily="34" charset="0"/>
                <a:cs typeface="Arial" panose="020B0604020202020204" pitchFamily="34" charset="0"/>
              </a:rPr>
              <a:t>Person</a:t>
            </a:r>
          </a:p>
          <a:p>
            <a:pPr marL="380990" indent="-380990">
              <a:buFont typeface="Arial" panose="020B0604020202020204" pitchFamily="34" charset="0"/>
              <a:buChar char="•"/>
            </a:pPr>
            <a:endParaRPr lang="en-US" sz="1867" b="1">
              <a:solidFill>
                <a:srgbClr val="262262"/>
              </a:solidFill>
              <a:latin typeface="Arial" panose="020B0604020202020204" pitchFamily="34" charset="0"/>
              <a:cs typeface="Arial" panose="020B0604020202020204" pitchFamily="34" charset="0"/>
            </a:endParaRPr>
          </a:p>
          <a:p>
            <a:r>
              <a:rPr lang="en-US" sz="1867" b="1">
                <a:solidFill>
                  <a:srgbClr val="262262"/>
                </a:solidFill>
                <a:latin typeface="Arial" panose="020B0604020202020204" pitchFamily="34" charset="0"/>
                <a:cs typeface="Arial" panose="020B0604020202020204" pitchFamily="34" charset="0"/>
              </a:rPr>
              <a:t>Institution</a:t>
            </a:r>
          </a:p>
          <a:p>
            <a:pPr marL="380990" indent="-380990">
              <a:buFont typeface="Arial" panose="020B0604020202020204" pitchFamily="34" charset="0"/>
              <a:buChar char="•"/>
            </a:pPr>
            <a:r>
              <a:rPr lang="en-US" sz="1867">
                <a:solidFill>
                  <a:srgbClr val="262262"/>
                </a:solidFill>
                <a:latin typeface="Arial" panose="020B0604020202020204" pitchFamily="34" charset="0"/>
                <a:cs typeface="Arial" panose="020B0604020202020204" pitchFamily="34" charset="0"/>
              </a:rPr>
              <a:t>Person</a:t>
            </a:r>
          </a:p>
          <a:p>
            <a:pPr marL="380990" indent="-380990">
              <a:buFont typeface="Arial" panose="020B0604020202020204" pitchFamily="34" charset="0"/>
              <a:buChar char="•"/>
            </a:pPr>
            <a:endParaRPr lang="en-US" sz="1867" b="1">
              <a:solidFill>
                <a:srgbClr val="262262"/>
              </a:solidFill>
              <a:latin typeface="Arial" panose="020B0604020202020204" pitchFamily="34" charset="0"/>
              <a:cs typeface="Arial" panose="020B0604020202020204" pitchFamily="34" charset="0"/>
            </a:endParaRPr>
          </a:p>
          <a:p>
            <a:r>
              <a:rPr lang="en-US" sz="1867" b="1">
                <a:solidFill>
                  <a:srgbClr val="262262"/>
                </a:solidFill>
                <a:latin typeface="Arial" panose="020B0604020202020204" pitchFamily="34" charset="0"/>
                <a:cs typeface="Arial" panose="020B0604020202020204" pitchFamily="34" charset="0"/>
              </a:rPr>
              <a:t>Institution</a:t>
            </a:r>
          </a:p>
          <a:p>
            <a:pPr marL="380990" indent="-380990">
              <a:buFont typeface="Arial" panose="020B0604020202020204" pitchFamily="34" charset="0"/>
              <a:buChar char="•"/>
            </a:pPr>
            <a:r>
              <a:rPr lang="en-US" sz="1867">
                <a:solidFill>
                  <a:srgbClr val="262262"/>
                </a:solidFill>
                <a:latin typeface="Arial" panose="020B0604020202020204" pitchFamily="34" charset="0"/>
                <a:cs typeface="Arial" panose="020B0604020202020204" pitchFamily="34" charset="0"/>
              </a:rPr>
              <a:t>Person</a:t>
            </a:r>
          </a:p>
          <a:p>
            <a:pPr marL="380990" indent="-380990">
              <a:buFont typeface="Arial" panose="020B0604020202020204" pitchFamily="34" charset="0"/>
              <a:buChar char="•"/>
            </a:pPr>
            <a:endParaRPr lang="en-US" sz="1867">
              <a:solidFill>
                <a:srgbClr val="262262"/>
              </a:solidFill>
              <a:latin typeface="Arial" panose="020B0604020202020204" pitchFamily="34" charset="0"/>
              <a:cs typeface="Arial" panose="020B0604020202020204" pitchFamily="34" charset="0"/>
            </a:endParaRPr>
          </a:p>
          <a:p>
            <a:pPr marL="380990" indent="-380990">
              <a:buFont typeface="Arial" panose="020B0604020202020204" pitchFamily="34" charset="0"/>
              <a:buChar char="•"/>
            </a:pPr>
            <a:endParaRPr lang="en-US" sz="1867" b="1">
              <a:solidFill>
                <a:srgbClr val="2622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0952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91E8A4-7146-B565-37EA-CCC5761CB635}"/>
              </a:ext>
            </a:extLst>
          </p:cNvPr>
          <p:cNvSpPr>
            <a:spLocks noGrp="1"/>
          </p:cNvSpPr>
          <p:nvPr>
            <p:ph type="title"/>
          </p:nvPr>
        </p:nvSpPr>
        <p:spPr>
          <a:xfrm>
            <a:off x="831851" y="1709740"/>
            <a:ext cx="10515600" cy="2852737"/>
          </a:xfrm>
        </p:spPr>
        <p:txBody>
          <a:bodyPr anchor="ctr">
            <a:normAutofit/>
          </a:bodyPr>
          <a:lstStyle/>
          <a:p>
            <a:pPr algn="ctr"/>
            <a:r>
              <a:rPr lang="en-US"/>
              <a:t>Opportunity Fund Presentation Slide Template</a:t>
            </a:r>
          </a:p>
        </p:txBody>
      </p:sp>
    </p:spTree>
    <p:extLst>
      <p:ext uri="{BB962C8B-B14F-4D97-AF65-F5344CB8AC3E}">
        <p14:creationId xmlns:p14="http://schemas.microsoft.com/office/powerpoint/2010/main" val="2412732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744E9-80D5-1ADE-FBBF-5D7A8EED19E2}"/>
              </a:ext>
            </a:extLst>
          </p:cNvPr>
          <p:cNvSpPr>
            <a:spLocks noGrp="1"/>
          </p:cNvSpPr>
          <p:nvPr>
            <p:ph type="title"/>
          </p:nvPr>
        </p:nvSpPr>
        <p:spPr/>
        <p:txBody>
          <a:bodyPr/>
          <a:lstStyle/>
          <a:p>
            <a:r>
              <a:rPr lang="en-US"/>
              <a:t>Create a quality presentation</a:t>
            </a:r>
          </a:p>
        </p:txBody>
      </p:sp>
      <p:sp>
        <p:nvSpPr>
          <p:cNvPr id="3" name="Content Placeholder 2">
            <a:extLst>
              <a:ext uri="{FF2B5EF4-FFF2-40B4-BE49-F238E27FC236}">
                <a16:creationId xmlns:a16="http://schemas.microsoft.com/office/drawing/2014/main" id="{A9ADA2B1-FF6C-E16E-D865-B3968257E73A}"/>
              </a:ext>
            </a:extLst>
          </p:cNvPr>
          <p:cNvSpPr>
            <a:spLocks noGrp="1"/>
          </p:cNvSpPr>
          <p:nvPr>
            <p:ph idx="1"/>
          </p:nvPr>
        </p:nvSpPr>
        <p:spPr>
          <a:xfrm>
            <a:off x="348740" y="1441682"/>
            <a:ext cx="10696728" cy="4486780"/>
          </a:xfrm>
        </p:spPr>
        <p:txBody>
          <a:bodyPr vert="horz" lIns="91440" tIns="45720" rIns="91440" bIns="45720" rtlCol="0" anchor="t">
            <a:normAutofit fontScale="62500" lnSpcReduction="20000"/>
          </a:bodyPr>
          <a:lstStyle/>
          <a:p>
            <a:pPr marL="0" indent="0">
              <a:lnSpc>
                <a:spcPct val="110000"/>
              </a:lnSpc>
              <a:spcBef>
                <a:spcPts val="400"/>
              </a:spcBef>
              <a:buNone/>
            </a:pPr>
            <a:r>
              <a:rPr lang="en-US" b="1"/>
              <a:t>Technical Tips</a:t>
            </a:r>
          </a:p>
          <a:p>
            <a:pPr marL="227965" indent="-227965">
              <a:lnSpc>
                <a:spcPct val="110000"/>
              </a:lnSpc>
              <a:spcBef>
                <a:spcPts val="400"/>
              </a:spcBef>
            </a:pPr>
            <a:r>
              <a:rPr lang="en-US"/>
              <a:t>Build your presentation using a copy of this PowerPoint template</a:t>
            </a:r>
          </a:p>
          <a:p>
            <a:pPr marL="227965" indent="-227965">
              <a:lnSpc>
                <a:spcPct val="110000"/>
              </a:lnSpc>
              <a:spcBef>
                <a:spcPts val="400"/>
              </a:spcBef>
            </a:pPr>
            <a:r>
              <a:rPr lang="en-US"/>
              <a:t>Follow instructions for incorporating slides from other PowerPoint decks to maintain the styles and format of this file</a:t>
            </a:r>
          </a:p>
          <a:p>
            <a:pPr marL="227965" indent="-227965">
              <a:lnSpc>
                <a:spcPct val="110000"/>
              </a:lnSpc>
              <a:spcBef>
                <a:spcPts val="400"/>
              </a:spcBef>
            </a:pPr>
            <a:endParaRPr lang="en-US"/>
          </a:p>
          <a:p>
            <a:pPr marL="0" indent="0">
              <a:lnSpc>
                <a:spcPct val="110000"/>
              </a:lnSpc>
              <a:spcBef>
                <a:spcPts val="400"/>
              </a:spcBef>
              <a:buNone/>
            </a:pPr>
            <a:r>
              <a:rPr lang="en-US" b="1"/>
              <a:t>Creative Considerations</a:t>
            </a:r>
          </a:p>
          <a:p>
            <a:pPr marL="227965" indent="-227965">
              <a:lnSpc>
                <a:spcPct val="110000"/>
              </a:lnSpc>
              <a:spcBef>
                <a:spcPts val="400"/>
              </a:spcBef>
            </a:pPr>
            <a:r>
              <a:rPr lang="en-US">
                <a:latin typeface="Arial"/>
                <a:cs typeface="Arial"/>
              </a:rPr>
              <a:t>Adhere to the TMRC project brand colors used in this template. Be consistent with</a:t>
            </a:r>
          </a:p>
          <a:p>
            <a:pPr marL="685165" lvl="1" indent="-227965">
              <a:lnSpc>
                <a:spcPct val="110000"/>
              </a:lnSpc>
              <a:spcBef>
                <a:spcPts val="400"/>
              </a:spcBef>
            </a:pPr>
            <a:r>
              <a:rPr lang="en-US"/>
              <a:t>Placement of titles, text boxes, and graphic elements </a:t>
            </a:r>
          </a:p>
          <a:p>
            <a:pPr marL="685165" lvl="1" indent="-227965">
              <a:lnSpc>
                <a:spcPct val="110000"/>
              </a:lnSpc>
              <a:spcBef>
                <a:spcPts val="400"/>
              </a:spcBef>
            </a:pPr>
            <a:r>
              <a:rPr lang="en-US"/>
              <a:t>Table formats and icon styles </a:t>
            </a:r>
          </a:p>
          <a:p>
            <a:pPr marL="685165" lvl="1" indent="-227965">
              <a:lnSpc>
                <a:spcPct val="110000"/>
              </a:lnSpc>
              <a:spcBef>
                <a:spcPts val="400"/>
              </a:spcBef>
            </a:pPr>
            <a:r>
              <a:rPr lang="en-US"/>
              <a:t>Drop-shadow and outline styles </a:t>
            </a:r>
          </a:p>
          <a:p>
            <a:pPr marL="227965" indent="-227965">
              <a:lnSpc>
                <a:spcPct val="110000"/>
              </a:lnSpc>
              <a:spcBef>
                <a:spcPts val="400"/>
              </a:spcBef>
            </a:pPr>
            <a:r>
              <a:rPr lang="en-US"/>
              <a:t>Sample slides are included below but there is a wider array of slide options in the template that can be accessed by inserting new slides</a:t>
            </a:r>
          </a:p>
          <a:p>
            <a:pPr marL="227965" indent="-227965">
              <a:lnSpc>
                <a:spcPct val="110000"/>
              </a:lnSpc>
              <a:spcBef>
                <a:spcPts val="400"/>
              </a:spcBef>
            </a:pPr>
            <a:r>
              <a:rPr lang="en-US"/>
              <a:t>The images that are provided in the sample slides can be replaced with alternate images.  Instructions on how to do so are in the notes for the relevant sample slides below  </a:t>
            </a:r>
          </a:p>
          <a:p>
            <a:pPr marL="227965" indent="-227965">
              <a:lnSpc>
                <a:spcPct val="110000"/>
              </a:lnSpc>
              <a:spcBef>
                <a:spcPts val="400"/>
              </a:spcBef>
            </a:pPr>
            <a:endParaRPr lang="en-US"/>
          </a:p>
        </p:txBody>
      </p:sp>
    </p:spTree>
    <p:extLst>
      <p:ext uri="{BB962C8B-B14F-4D97-AF65-F5344CB8AC3E}">
        <p14:creationId xmlns:p14="http://schemas.microsoft.com/office/powerpoint/2010/main" val="3283296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4D455-A28C-19D4-5067-24A6E236E5D6}"/>
              </a:ext>
            </a:extLst>
          </p:cNvPr>
          <p:cNvSpPr>
            <a:spLocks noGrp="1"/>
          </p:cNvSpPr>
          <p:nvPr>
            <p:ph type="ctrTitle"/>
          </p:nvPr>
        </p:nvSpPr>
        <p:spPr>
          <a:xfrm>
            <a:off x="482138" y="41712"/>
            <a:ext cx="6991004" cy="2387600"/>
          </a:xfrm>
        </p:spPr>
        <p:txBody>
          <a:bodyPr/>
          <a:lstStyle/>
          <a:p>
            <a:r>
              <a:rPr lang="en-US"/>
              <a:t>Opportunity Fund Title</a:t>
            </a:r>
          </a:p>
        </p:txBody>
      </p:sp>
      <p:sp>
        <p:nvSpPr>
          <p:cNvPr id="3" name="Subtitle 2">
            <a:extLst>
              <a:ext uri="{FF2B5EF4-FFF2-40B4-BE49-F238E27FC236}">
                <a16:creationId xmlns:a16="http://schemas.microsoft.com/office/drawing/2014/main" id="{0F13F15D-CE02-7F40-BB72-F440FEB1D135}"/>
              </a:ext>
            </a:extLst>
          </p:cNvPr>
          <p:cNvSpPr>
            <a:spLocks noGrp="1"/>
          </p:cNvSpPr>
          <p:nvPr>
            <p:ph type="subTitle" idx="1"/>
          </p:nvPr>
        </p:nvSpPr>
        <p:spPr>
          <a:xfrm>
            <a:off x="482138" y="2521386"/>
            <a:ext cx="7057506" cy="1655763"/>
          </a:xfrm>
        </p:spPr>
        <p:txBody>
          <a:bodyPr/>
          <a:lstStyle/>
          <a:p>
            <a:r>
              <a:rPr lang="en-US"/>
              <a:t>Principle Investigator(s)</a:t>
            </a:r>
          </a:p>
          <a:p>
            <a:r>
              <a:rPr lang="en-US" sz="1800"/>
              <a:t>Institutions</a:t>
            </a:r>
          </a:p>
        </p:txBody>
      </p:sp>
      <p:pic>
        <p:nvPicPr>
          <p:cNvPr id="6" name="Graphic 5">
            <a:extLst>
              <a:ext uri="{FF2B5EF4-FFF2-40B4-BE49-F238E27FC236}">
                <a16:creationId xmlns:a16="http://schemas.microsoft.com/office/drawing/2014/main" id="{ECFD06E7-1389-99F4-B171-720D2C2391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4568" y="5858329"/>
            <a:ext cx="2468879" cy="857804"/>
          </a:xfrm>
          <a:prstGeom prst="rect">
            <a:avLst/>
          </a:prstGeom>
        </p:spPr>
      </p:pic>
      <p:sp>
        <p:nvSpPr>
          <p:cNvPr id="7" name="Subtitle 2">
            <a:extLst>
              <a:ext uri="{FF2B5EF4-FFF2-40B4-BE49-F238E27FC236}">
                <a16:creationId xmlns:a16="http://schemas.microsoft.com/office/drawing/2014/main" id="{020222B6-628C-9054-B4A1-52CE72950AF7}"/>
              </a:ext>
            </a:extLst>
          </p:cNvPr>
          <p:cNvSpPr txBox="1">
            <a:spLocks/>
          </p:cNvSpPr>
          <p:nvPr/>
        </p:nvSpPr>
        <p:spPr>
          <a:xfrm>
            <a:off x="2351202" y="6404243"/>
            <a:ext cx="5449712" cy="412045"/>
          </a:xfrm>
          <a:prstGeom prst="rect">
            <a:avLst/>
          </a:prstGeom>
        </p:spPr>
        <p:txBody>
          <a:bodyPr vert="horz" lIns="91440" tIns="45720" rIns="91440" bIns="45720" rtlCol="0">
            <a:normAutofit/>
          </a:bodyPr>
          <a:lstStyle>
            <a:lvl1pPr marL="0" indent="0" algn="l" defTabSz="685800" rtl="0" eaLnBrk="1" latinLnBrk="0" hangingPunct="1">
              <a:lnSpc>
                <a:spcPct val="100000"/>
              </a:lnSpc>
              <a:spcBef>
                <a:spcPts val="750"/>
              </a:spcBef>
              <a:buClr>
                <a:srgbClr val="6A1220"/>
              </a:buClr>
              <a:buFont typeface="Arial" panose="020B0604020202020204" pitchFamily="34" charset="0"/>
              <a:buNone/>
              <a:defRPr sz="2200" kern="1200">
                <a:solidFill>
                  <a:schemeClr val="accent1"/>
                </a:solidFill>
                <a:latin typeface="Arial" panose="020B0604020202020204" pitchFamily="34" charset="0"/>
                <a:ea typeface="+mn-ea"/>
                <a:cs typeface="Arial" panose="020B0604020202020204" pitchFamily="34" charset="0"/>
              </a:defRPr>
            </a:lvl1pPr>
            <a:lvl2pPr marL="342900" indent="0" algn="ctr" defTabSz="685800" rtl="0" eaLnBrk="1" latinLnBrk="0" hangingPunct="1">
              <a:lnSpc>
                <a:spcPct val="100000"/>
              </a:lnSpc>
              <a:spcBef>
                <a:spcPts val="375"/>
              </a:spcBef>
              <a:buClr>
                <a:srgbClr val="6A1220"/>
              </a:buClr>
              <a:buFont typeface="Arial" panose="020B0604020202020204" pitchFamily="34" charset="0"/>
              <a:buNone/>
              <a:defRPr sz="1500" kern="1200">
                <a:solidFill>
                  <a:schemeClr val="tx1"/>
                </a:solidFill>
                <a:latin typeface="Arial" panose="020B0604020202020204" pitchFamily="34" charset="0"/>
                <a:ea typeface="+mn-ea"/>
                <a:cs typeface="Arial" panose="020B0604020202020204" pitchFamily="34" charset="0"/>
              </a:defRPr>
            </a:lvl2pPr>
            <a:lvl3pPr marL="685800" indent="0" algn="ctr" defTabSz="685800" rtl="0" eaLnBrk="1" latinLnBrk="0" hangingPunct="1">
              <a:lnSpc>
                <a:spcPct val="100000"/>
              </a:lnSpc>
              <a:spcBef>
                <a:spcPts val="375"/>
              </a:spcBef>
              <a:buClr>
                <a:srgbClr val="6A1220"/>
              </a:buClr>
              <a:buFont typeface="Arial" panose="020B0604020202020204" pitchFamily="34" charset="0"/>
              <a:buNone/>
              <a:defRPr sz="1350" kern="1200">
                <a:solidFill>
                  <a:schemeClr val="tx1"/>
                </a:solidFill>
                <a:latin typeface="Arial" panose="020B0604020202020204" pitchFamily="34" charset="0"/>
                <a:ea typeface="+mn-ea"/>
                <a:cs typeface="Arial" panose="020B0604020202020204" pitchFamily="34" charset="0"/>
              </a:defRPr>
            </a:lvl3pPr>
            <a:lvl4pPr marL="1028700" indent="0" algn="ctr" defTabSz="685800" rtl="0" eaLnBrk="1" latinLnBrk="0" hangingPunct="1">
              <a:lnSpc>
                <a:spcPct val="100000"/>
              </a:lnSpc>
              <a:spcBef>
                <a:spcPts val="375"/>
              </a:spcBef>
              <a:buClr>
                <a:srgbClr val="6A1220"/>
              </a:buClr>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371600" indent="0" algn="ctr" defTabSz="685800" rtl="0" eaLnBrk="1" latinLnBrk="0" hangingPunct="1">
              <a:lnSpc>
                <a:spcPct val="100000"/>
              </a:lnSpc>
              <a:spcBef>
                <a:spcPts val="375"/>
              </a:spcBef>
              <a:buClr>
                <a:srgbClr val="6A1220"/>
              </a:buClr>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r"/>
            <a:r>
              <a:rPr lang="en-US" sz="1400">
                <a:solidFill>
                  <a:schemeClr val="bg1"/>
                </a:solidFill>
              </a:rPr>
              <a:t>TMRC Annual Meeting: December 2023</a:t>
            </a:r>
          </a:p>
        </p:txBody>
      </p:sp>
    </p:spTree>
    <p:extLst>
      <p:ext uri="{BB962C8B-B14F-4D97-AF65-F5344CB8AC3E}">
        <p14:creationId xmlns:p14="http://schemas.microsoft.com/office/powerpoint/2010/main" val="6168072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4966C6B2-EAFC-43C4-1000-B9680AE46BE4}"/>
              </a:ext>
            </a:extLst>
          </p:cNvPr>
          <p:cNvSpPr txBox="1">
            <a:spLocks/>
          </p:cNvSpPr>
          <p:nvPr/>
        </p:nvSpPr>
        <p:spPr>
          <a:xfrm>
            <a:off x="508000" y="1424750"/>
            <a:ext cx="11003483" cy="4664093"/>
          </a:xfrm>
          <a:prstGeom prst="rect">
            <a:avLst/>
          </a:prstGeom>
        </p:spPr>
        <p:txBody>
          <a:bodyPr vert="horz" lIns="121920" tIns="60960" rIns="121920" bIns="60960" rtlCol="0">
            <a:noAutofit/>
          </a:bodyPr>
          <a:lstStyle>
            <a:lvl1pPr marL="171450" indent="-171450" algn="l" defTabSz="685800" rtl="0" eaLnBrk="1" latinLnBrk="0" hangingPunct="1">
              <a:lnSpc>
                <a:spcPct val="90000"/>
              </a:lnSpc>
              <a:spcBef>
                <a:spcPts val="750"/>
              </a:spcBef>
              <a:buClr>
                <a:srgbClr val="6A122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rgbClr val="6A1220"/>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rgbClr val="6A122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rgbClr val="6A122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rgbClr val="6A1220"/>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b="1">
                <a:latin typeface="+mj-lt"/>
              </a:rPr>
              <a:t>Targeted Disease:</a:t>
            </a:r>
            <a:r>
              <a:rPr lang="en-US" b="1"/>
              <a:t> </a:t>
            </a:r>
            <a:r>
              <a:rPr lang="en-US"/>
              <a:t>e.g., Chagas Disease</a:t>
            </a:r>
          </a:p>
          <a:p>
            <a:r>
              <a:rPr lang="en-US" b="1">
                <a:latin typeface="+mj-lt"/>
              </a:rPr>
              <a:t>Objectives: </a:t>
            </a:r>
          </a:p>
          <a:p>
            <a:pPr lvl="1"/>
            <a:r>
              <a:rPr lang="en-US" sz="2133"/>
              <a:t>Insert</a:t>
            </a:r>
          </a:p>
          <a:p>
            <a:pPr lvl="1"/>
            <a:r>
              <a:rPr lang="en-US" sz="2133"/>
              <a:t>Insert </a:t>
            </a:r>
          </a:p>
          <a:p>
            <a:r>
              <a:rPr lang="en-US" b="1">
                <a:latin typeface="+mj-lt"/>
              </a:rPr>
              <a:t>Approach</a:t>
            </a:r>
            <a:r>
              <a:rPr lang="en-US" b="1">
                <a:latin typeface="Palatino Linotype" panose="02040502050505030304" pitchFamily="18" charset="0"/>
              </a:rPr>
              <a:t>:</a:t>
            </a:r>
            <a:r>
              <a:rPr lang="en-US" b="1"/>
              <a:t> </a:t>
            </a:r>
            <a:r>
              <a:rPr lang="en-US"/>
              <a:t>1-2 sentence description</a:t>
            </a:r>
          </a:p>
          <a:p>
            <a:r>
              <a:rPr lang="en-US" b="1">
                <a:latin typeface="+mj-lt"/>
              </a:rPr>
              <a:t>Sites</a:t>
            </a:r>
            <a:r>
              <a:rPr lang="en-US" b="1">
                <a:latin typeface="Palatino Linotype" panose="02040502050505030304" pitchFamily="18" charset="0"/>
              </a:rPr>
              <a:t>:</a:t>
            </a:r>
            <a:r>
              <a:rPr lang="en-US"/>
              <a:t> Insert name and location</a:t>
            </a:r>
            <a:endParaRPr lang="en-US" b="1"/>
          </a:p>
        </p:txBody>
      </p:sp>
      <p:sp>
        <p:nvSpPr>
          <p:cNvPr id="5" name="Title 1">
            <a:extLst>
              <a:ext uri="{FF2B5EF4-FFF2-40B4-BE49-F238E27FC236}">
                <a16:creationId xmlns:a16="http://schemas.microsoft.com/office/drawing/2014/main" id="{F2394E0A-CBA9-740C-5715-4036035FCCD9}"/>
              </a:ext>
            </a:extLst>
          </p:cNvPr>
          <p:cNvSpPr txBox="1">
            <a:spLocks/>
          </p:cNvSpPr>
          <p:nvPr/>
        </p:nvSpPr>
        <p:spPr>
          <a:xfrm>
            <a:off x="340537" y="80284"/>
            <a:ext cx="11460591" cy="1123376"/>
          </a:xfrm>
          <a:prstGeom prst="rect">
            <a:avLst/>
          </a:prstGeom>
        </p:spPr>
        <p:txBody>
          <a:bodyPr vert="horz" lIns="121920" tIns="60960" rIns="121920" bIns="60960" rtlCol="0" anchor="ctr">
            <a:normAutofit/>
          </a:bodyPr>
          <a:lstStyle>
            <a:lvl1pPr algn="l" defTabSz="685800" rtl="0" eaLnBrk="1" latinLnBrk="0" hangingPunct="1">
              <a:lnSpc>
                <a:spcPct val="90000"/>
              </a:lnSpc>
              <a:spcBef>
                <a:spcPct val="0"/>
              </a:spcBef>
              <a:buNone/>
              <a:defRPr sz="2800" b="1" kern="1200">
                <a:solidFill>
                  <a:schemeClr val="accent1"/>
                </a:solidFill>
                <a:latin typeface="Georgia" panose="02040502050405020303" pitchFamily="18" charset="0"/>
                <a:ea typeface="+mj-ea"/>
                <a:cs typeface="+mj-cs"/>
              </a:defRPr>
            </a:lvl1pPr>
          </a:lstStyle>
          <a:p>
            <a:r>
              <a:rPr lang="en-US" sz="3733">
                <a:solidFill>
                  <a:schemeClr val="accent2"/>
                </a:solidFill>
              </a:rPr>
              <a:t>Study Overview</a:t>
            </a:r>
          </a:p>
        </p:txBody>
      </p:sp>
    </p:spTree>
    <p:extLst>
      <p:ext uri="{BB962C8B-B14F-4D97-AF65-F5344CB8AC3E}">
        <p14:creationId xmlns:p14="http://schemas.microsoft.com/office/powerpoint/2010/main" val="16055223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A3AE9-0C72-482A-93E0-8479732D53A3}"/>
              </a:ext>
            </a:extLst>
          </p:cNvPr>
          <p:cNvSpPr>
            <a:spLocks noGrp="1"/>
          </p:cNvSpPr>
          <p:nvPr>
            <p:ph type="title"/>
          </p:nvPr>
        </p:nvSpPr>
        <p:spPr/>
        <p:txBody>
          <a:bodyPr/>
          <a:lstStyle/>
          <a:p>
            <a:r>
              <a:rPr lang="en-US"/>
              <a:t>Scientific Advisory Group Feedback</a:t>
            </a:r>
          </a:p>
        </p:txBody>
      </p:sp>
      <p:graphicFrame>
        <p:nvGraphicFramePr>
          <p:cNvPr id="7" name="Table 6">
            <a:extLst>
              <a:ext uri="{FF2B5EF4-FFF2-40B4-BE49-F238E27FC236}">
                <a16:creationId xmlns:a16="http://schemas.microsoft.com/office/drawing/2014/main" id="{DA6ACFAC-06B6-42BF-8590-02F21E8C42F7}"/>
              </a:ext>
            </a:extLst>
          </p:cNvPr>
          <p:cNvGraphicFramePr>
            <a:graphicFrameLocks noGrp="1"/>
          </p:cNvGraphicFramePr>
          <p:nvPr/>
        </p:nvGraphicFramePr>
        <p:xfrm>
          <a:off x="489409" y="1825625"/>
          <a:ext cx="10511672" cy="1219200"/>
        </p:xfrm>
        <a:graphic>
          <a:graphicData uri="http://schemas.openxmlformats.org/drawingml/2006/table">
            <a:tbl>
              <a:tblPr firstRow="1" bandRow="1">
                <a:tableStyleId>{F5AB1C69-6EDB-4FF4-983F-18BD219EF322}</a:tableStyleId>
              </a:tblPr>
              <a:tblGrid>
                <a:gridCol w="5152120">
                  <a:extLst>
                    <a:ext uri="{9D8B030D-6E8A-4147-A177-3AD203B41FA5}">
                      <a16:colId xmlns:a16="http://schemas.microsoft.com/office/drawing/2014/main" val="938687414"/>
                    </a:ext>
                  </a:extLst>
                </a:gridCol>
                <a:gridCol w="5359552">
                  <a:extLst>
                    <a:ext uri="{9D8B030D-6E8A-4147-A177-3AD203B41FA5}">
                      <a16:colId xmlns:a16="http://schemas.microsoft.com/office/drawing/2014/main" val="4132083831"/>
                    </a:ext>
                  </a:extLst>
                </a:gridCol>
              </a:tblGrid>
              <a:tr h="0">
                <a:tc>
                  <a:txBody>
                    <a:bodyPr/>
                    <a:lstStyle/>
                    <a:p>
                      <a:r>
                        <a:rPr lang="en-US" sz="2000"/>
                        <a:t>Feedback</a:t>
                      </a:r>
                      <a:endParaRPr lang="en-US" sz="2000">
                        <a:latin typeface="+mn-lt"/>
                      </a:endParaRPr>
                    </a:p>
                  </a:txBody>
                  <a:tcPr marL="182880" marR="182880" marT="91440" marB="91440">
                    <a:solidFill>
                      <a:schemeClr val="accent1">
                        <a:lumMod val="50000"/>
                      </a:schemeClr>
                    </a:solidFill>
                  </a:tcPr>
                </a:tc>
                <a:tc>
                  <a:txBody>
                    <a:bodyPr/>
                    <a:lstStyle/>
                    <a:p>
                      <a:r>
                        <a:rPr lang="en-US" sz="2000"/>
                        <a:t>Response/Modification</a:t>
                      </a:r>
                      <a:endParaRPr lang="en-US" sz="2000">
                        <a:latin typeface="+mn-lt"/>
                      </a:endParaRPr>
                    </a:p>
                  </a:txBody>
                  <a:tcPr marL="182880" marR="182880" marT="91440" marB="91440">
                    <a:solidFill>
                      <a:schemeClr val="accent1">
                        <a:lumMod val="50000"/>
                      </a:schemeClr>
                    </a:solidFill>
                  </a:tcPr>
                </a:tc>
                <a:extLst>
                  <a:ext uri="{0D108BD9-81ED-4DB2-BD59-A6C34878D82A}">
                    <a16:rowId xmlns:a16="http://schemas.microsoft.com/office/drawing/2014/main" val="1269247981"/>
                  </a:ext>
                </a:extLst>
              </a:tr>
              <a:tr h="243925">
                <a:tc>
                  <a:txBody>
                    <a:bodyPr/>
                    <a:lstStyle/>
                    <a:p>
                      <a:pPr marL="342900" indent="-342900">
                        <a:buFont typeface="Arial" panose="020B0604020202020204" pitchFamily="34" charset="0"/>
                        <a:buChar char="•"/>
                      </a:pPr>
                      <a:r>
                        <a:rPr lang="en-US" sz="1800"/>
                        <a:t>Add</a:t>
                      </a:r>
                      <a:endParaRPr lang="en-US" sz="1800">
                        <a:latin typeface="+mn-lt"/>
                      </a:endParaRPr>
                    </a:p>
                  </a:txBody>
                  <a:tcPr marL="45720" marR="45720"/>
                </a:tc>
                <a:tc>
                  <a:txBody>
                    <a:bodyPr/>
                    <a:lstStyle/>
                    <a:p>
                      <a:pPr marL="342900" indent="-342900">
                        <a:buFont typeface="Arial" panose="020B0604020202020204" pitchFamily="34" charset="0"/>
                        <a:buChar char="•"/>
                      </a:pPr>
                      <a:r>
                        <a:rPr lang="en-US" sz="1800" b="0" kern="1200">
                          <a:solidFill>
                            <a:schemeClr val="dk1"/>
                          </a:solidFill>
                          <a:effectLst/>
                        </a:rPr>
                        <a:t>Add</a:t>
                      </a:r>
                      <a:endParaRPr lang="en-US" sz="1800" b="0" i="0" kern="1200">
                        <a:solidFill>
                          <a:schemeClr val="dk1"/>
                        </a:solidFill>
                        <a:effectLst/>
                        <a:latin typeface="+mn-lt"/>
                        <a:ea typeface="+mn-ea"/>
                        <a:cs typeface="+mn-cs"/>
                      </a:endParaRPr>
                    </a:p>
                  </a:txBody>
                  <a:tcPr marL="45720" marR="45720"/>
                </a:tc>
                <a:extLst>
                  <a:ext uri="{0D108BD9-81ED-4DB2-BD59-A6C34878D82A}">
                    <a16:rowId xmlns:a16="http://schemas.microsoft.com/office/drawing/2014/main" val="4084068340"/>
                  </a:ext>
                </a:extLst>
              </a:tr>
              <a:tr h="243925">
                <a:tc>
                  <a:txBody>
                    <a:bodyPr/>
                    <a:lstStyle/>
                    <a:p>
                      <a:pPr marL="342900" indent="-342900">
                        <a:buFont typeface="Arial" panose="020B0604020202020204" pitchFamily="34" charset="0"/>
                        <a:buChar char="•"/>
                      </a:pPr>
                      <a:r>
                        <a:rPr lang="en-US" sz="1800"/>
                        <a:t>Add</a:t>
                      </a:r>
                      <a:endParaRPr lang="en-US" sz="1800">
                        <a:latin typeface="+mn-lt"/>
                      </a:endParaRPr>
                    </a:p>
                  </a:txBody>
                  <a:tcPr marL="45720" marR="45720"/>
                </a:tc>
                <a:tc>
                  <a:txBody>
                    <a:bodyPr/>
                    <a:lstStyle/>
                    <a:p>
                      <a:pPr marL="342900" indent="-342900">
                        <a:buFont typeface="Arial" panose="020B0604020202020204" pitchFamily="34" charset="0"/>
                        <a:buChar char="•"/>
                      </a:pPr>
                      <a:r>
                        <a:rPr lang="en-US" sz="1800" b="0" kern="1200">
                          <a:solidFill>
                            <a:schemeClr val="dk1"/>
                          </a:solidFill>
                          <a:effectLst/>
                        </a:rPr>
                        <a:t>Add</a:t>
                      </a:r>
                      <a:endParaRPr lang="en-US" sz="1800" b="0" i="0" kern="1200">
                        <a:solidFill>
                          <a:schemeClr val="dk1"/>
                        </a:solidFill>
                        <a:effectLst/>
                        <a:latin typeface="+mn-lt"/>
                        <a:ea typeface="+mn-ea"/>
                        <a:cs typeface="+mn-cs"/>
                      </a:endParaRPr>
                    </a:p>
                  </a:txBody>
                  <a:tcPr marL="45720" marR="45720"/>
                </a:tc>
                <a:extLst>
                  <a:ext uri="{0D108BD9-81ED-4DB2-BD59-A6C34878D82A}">
                    <a16:rowId xmlns:a16="http://schemas.microsoft.com/office/drawing/2014/main" val="4262187943"/>
                  </a:ext>
                </a:extLst>
              </a:tr>
            </a:tbl>
          </a:graphicData>
        </a:graphic>
      </p:graphicFrame>
    </p:spTree>
    <p:extLst>
      <p:ext uri="{BB962C8B-B14F-4D97-AF65-F5344CB8AC3E}">
        <p14:creationId xmlns:p14="http://schemas.microsoft.com/office/powerpoint/2010/main" val="3560248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A53FC-A5B6-A415-69D8-7A721F888FB8}"/>
              </a:ext>
            </a:extLst>
          </p:cNvPr>
          <p:cNvSpPr>
            <a:spLocks noGrp="1"/>
          </p:cNvSpPr>
          <p:nvPr>
            <p:ph type="title"/>
          </p:nvPr>
        </p:nvSpPr>
        <p:spPr/>
        <p:txBody>
          <a:bodyPr/>
          <a:lstStyle/>
          <a:p>
            <a:r>
              <a:rPr lang="en-US"/>
              <a:t>Study Progress to Date</a:t>
            </a:r>
          </a:p>
        </p:txBody>
      </p:sp>
      <p:sp>
        <p:nvSpPr>
          <p:cNvPr id="7" name="Content Placeholder 2">
            <a:extLst>
              <a:ext uri="{FF2B5EF4-FFF2-40B4-BE49-F238E27FC236}">
                <a16:creationId xmlns:a16="http://schemas.microsoft.com/office/drawing/2014/main" id="{3965F85A-6FC7-8F51-C832-B5CAFDF65EFB}"/>
              </a:ext>
            </a:extLst>
          </p:cNvPr>
          <p:cNvSpPr>
            <a:spLocks noGrp="1"/>
          </p:cNvSpPr>
          <p:nvPr>
            <p:ph sz="half" idx="1"/>
          </p:nvPr>
        </p:nvSpPr>
        <p:spPr>
          <a:xfrm>
            <a:off x="348737" y="1423884"/>
            <a:ext cx="10900899" cy="4753081"/>
          </a:xfrm>
        </p:spPr>
        <p:txBody>
          <a:bodyPr/>
          <a:lstStyle/>
          <a:p>
            <a:r>
              <a:rPr lang="en-US"/>
              <a:t>First level </a:t>
            </a:r>
          </a:p>
          <a:p>
            <a:pPr lvl="1"/>
            <a:r>
              <a:rPr lang="en-US"/>
              <a:t>Second level</a:t>
            </a:r>
          </a:p>
          <a:p>
            <a:pPr lvl="2"/>
            <a:r>
              <a:rPr lang="en-US"/>
              <a:t>Third level</a:t>
            </a:r>
          </a:p>
          <a:p>
            <a:pPr lvl="3"/>
            <a:r>
              <a:rPr lang="en-US"/>
              <a:t>Fourth level</a:t>
            </a:r>
          </a:p>
          <a:p>
            <a:pPr lvl="4"/>
            <a:r>
              <a:rPr lang="en-US"/>
              <a:t>Fifth level</a:t>
            </a:r>
          </a:p>
          <a:p>
            <a:endParaRPr lang="en-US"/>
          </a:p>
        </p:txBody>
      </p:sp>
    </p:spTree>
    <p:extLst>
      <p:ext uri="{BB962C8B-B14F-4D97-AF65-F5344CB8AC3E}">
        <p14:creationId xmlns:p14="http://schemas.microsoft.com/office/powerpoint/2010/main" val="4308810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991E2B1-386F-5F7F-F1F4-C8CDDF3495BC}"/>
              </a:ext>
            </a:extLst>
          </p:cNvPr>
          <p:cNvSpPr>
            <a:spLocks noGrp="1"/>
          </p:cNvSpPr>
          <p:nvPr>
            <p:ph type="pic" sz="quarter" idx="10"/>
          </p:nvPr>
        </p:nvSpPr>
        <p:spPr>
          <a:xfrm>
            <a:off x="6600305" y="856967"/>
            <a:ext cx="5120208" cy="5261258"/>
          </a:xfrm>
        </p:spPr>
      </p:sp>
      <p:sp>
        <p:nvSpPr>
          <p:cNvPr id="5" name="Title 1">
            <a:extLst>
              <a:ext uri="{FF2B5EF4-FFF2-40B4-BE49-F238E27FC236}">
                <a16:creationId xmlns:a16="http://schemas.microsoft.com/office/drawing/2014/main" id="{BD9B64C7-2AEC-FDDC-6AA1-1AEAA1D82B7B}"/>
              </a:ext>
            </a:extLst>
          </p:cNvPr>
          <p:cNvSpPr>
            <a:spLocks noGrp="1"/>
          </p:cNvSpPr>
          <p:nvPr>
            <p:ph type="title"/>
          </p:nvPr>
        </p:nvSpPr>
        <p:spPr>
          <a:xfrm>
            <a:off x="312096" y="304575"/>
            <a:ext cx="7304466" cy="653060"/>
          </a:xfrm>
        </p:spPr>
        <p:txBody>
          <a:bodyPr>
            <a:normAutofit/>
          </a:bodyPr>
          <a:lstStyle/>
          <a:p>
            <a:r>
              <a:rPr lang="en-US" sz="3730"/>
              <a:t>Next Steps</a:t>
            </a:r>
          </a:p>
        </p:txBody>
      </p:sp>
      <p:sp>
        <p:nvSpPr>
          <p:cNvPr id="6" name="Text Placeholder 2">
            <a:extLst>
              <a:ext uri="{FF2B5EF4-FFF2-40B4-BE49-F238E27FC236}">
                <a16:creationId xmlns:a16="http://schemas.microsoft.com/office/drawing/2014/main" id="{EC6F6778-0A79-90E0-1FDE-DDE534E1BBEE}"/>
              </a:ext>
            </a:extLst>
          </p:cNvPr>
          <p:cNvSpPr>
            <a:spLocks noGrp="1"/>
          </p:cNvSpPr>
          <p:nvPr>
            <p:ph type="body" sz="half" idx="2"/>
          </p:nvPr>
        </p:nvSpPr>
        <p:spPr>
          <a:xfrm>
            <a:off x="661117" y="1359244"/>
            <a:ext cx="4310128" cy="4758728"/>
          </a:xfrm>
        </p:spPr>
        <p:txBody>
          <a:bodyPr/>
          <a:lstStyle/>
          <a:p>
            <a:pPr marL="342900" indent="-342900">
              <a:buFont typeface="Arial" panose="020B0604020202020204" pitchFamily="34" charset="0"/>
              <a:buChar char="•"/>
            </a:pPr>
            <a:r>
              <a:rPr lang="en-US">
                <a:solidFill>
                  <a:schemeClr val="tx1"/>
                </a:solidFill>
              </a:rPr>
              <a:t>Insert</a:t>
            </a:r>
          </a:p>
          <a:p>
            <a:endParaRPr lang="en-US">
              <a:solidFill>
                <a:schemeClr val="tx1"/>
              </a:solidFill>
            </a:endParaRPr>
          </a:p>
        </p:txBody>
      </p:sp>
    </p:spTree>
    <p:extLst>
      <p:ext uri="{BB962C8B-B14F-4D97-AF65-F5344CB8AC3E}">
        <p14:creationId xmlns:p14="http://schemas.microsoft.com/office/powerpoint/2010/main" val="7278787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91E8A4-7146-B565-37EA-CCC5761CB635}"/>
              </a:ext>
            </a:extLst>
          </p:cNvPr>
          <p:cNvSpPr>
            <a:spLocks noGrp="1"/>
          </p:cNvSpPr>
          <p:nvPr>
            <p:ph type="title"/>
          </p:nvPr>
        </p:nvSpPr>
        <p:spPr>
          <a:xfrm>
            <a:off x="831851" y="1709740"/>
            <a:ext cx="10515600" cy="2852737"/>
          </a:xfrm>
        </p:spPr>
        <p:txBody>
          <a:bodyPr anchor="ctr">
            <a:normAutofit/>
          </a:bodyPr>
          <a:lstStyle/>
          <a:p>
            <a:pPr algn="ctr"/>
            <a:r>
              <a:rPr lang="en-US" sz="5300">
                <a:latin typeface="Georgia"/>
              </a:rPr>
              <a:t>Additional General Sample Slides</a:t>
            </a:r>
            <a:br>
              <a:rPr lang="en-US" sz="5300">
                <a:latin typeface="Georgia"/>
              </a:rPr>
            </a:br>
            <a:r>
              <a:rPr lang="en-US" sz="2800">
                <a:latin typeface="Georgia"/>
              </a:rPr>
              <a:t>To be deleted prior to submitting final slides</a:t>
            </a:r>
            <a:endParaRPr lang="en-US" sz="1400">
              <a:latin typeface="Georgia"/>
            </a:endParaRPr>
          </a:p>
        </p:txBody>
      </p:sp>
    </p:spTree>
    <p:extLst>
      <p:ext uri="{BB962C8B-B14F-4D97-AF65-F5344CB8AC3E}">
        <p14:creationId xmlns:p14="http://schemas.microsoft.com/office/powerpoint/2010/main" val="24386681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2DDB36-4B8F-733A-7207-D0AE1B3949BC}"/>
              </a:ext>
            </a:extLst>
          </p:cNvPr>
          <p:cNvSpPr>
            <a:spLocks noGrp="1"/>
          </p:cNvSpPr>
          <p:nvPr>
            <p:ph type="body" idx="1"/>
          </p:nvPr>
        </p:nvSpPr>
        <p:spPr/>
        <p:txBody>
          <a:bodyPr/>
          <a:lstStyle/>
          <a:p>
            <a:r>
              <a:rPr lang="en-US"/>
              <a:t>Text</a:t>
            </a:r>
          </a:p>
        </p:txBody>
      </p:sp>
      <p:sp>
        <p:nvSpPr>
          <p:cNvPr id="3" name="Content Placeholder 2">
            <a:extLst>
              <a:ext uri="{FF2B5EF4-FFF2-40B4-BE49-F238E27FC236}">
                <a16:creationId xmlns:a16="http://schemas.microsoft.com/office/drawing/2014/main" id="{506E186D-EF25-B7D4-43B3-37C132F0FB5B}"/>
              </a:ext>
            </a:extLst>
          </p:cNvPr>
          <p:cNvSpPr>
            <a:spLocks noGrp="1"/>
          </p:cNvSpPr>
          <p:nvPr>
            <p:ph sz="half" idx="2"/>
          </p:nvPr>
        </p:nvSpPr>
        <p:spPr/>
        <p:txBody>
          <a:bodyPr/>
          <a:lstStyle/>
          <a:p>
            <a:r>
              <a:rPr lang="en-US"/>
              <a:t>Text</a:t>
            </a:r>
          </a:p>
        </p:txBody>
      </p:sp>
      <p:sp>
        <p:nvSpPr>
          <p:cNvPr id="5" name="Text Placeholder 4">
            <a:extLst>
              <a:ext uri="{FF2B5EF4-FFF2-40B4-BE49-F238E27FC236}">
                <a16:creationId xmlns:a16="http://schemas.microsoft.com/office/drawing/2014/main" id="{72F9B531-DB3C-101F-DAB0-4BE9E3E54CD2}"/>
              </a:ext>
            </a:extLst>
          </p:cNvPr>
          <p:cNvSpPr>
            <a:spLocks noGrp="1"/>
          </p:cNvSpPr>
          <p:nvPr>
            <p:ph type="body" idx="11"/>
          </p:nvPr>
        </p:nvSpPr>
        <p:spPr/>
        <p:txBody>
          <a:bodyPr/>
          <a:lstStyle/>
          <a:p>
            <a:r>
              <a:rPr lang="en-US"/>
              <a:t>Text</a:t>
            </a:r>
          </a:p>
        </p:txBody>
      </p:sp>
      <p:sp>
        <p:nvSpPr>
          <p:cNvPr id="6" name="Content Placeholder 5">
            <a:extLst>
              <a:ext uri="{FF2B5EF4-FFF2-40B4-BE49-F238E27FC236}">
                <a16:creationId xmlns:a16="http://schemas.microsoft.com/office/drawing/2014/main" id="{C1979C4A-D754-A8E8-A6DD-EDB34586C302}"/>
              </a:ext>
            </a:extLst>
          </p:cNvPr>
          <p:cNvSpPr>
            <a:spLocks noGrp="1"/>
          </p:cNvSpPr>
          <p:nvPr>
            <p:ph sz="half" idx="12"/>
          </p:nvPr>
        </p:nvSpPr>
        <p:spPr/>
        <p:txBody>
          <a:bodyPr/>
          <a:lstStyle/>
          <a:p>
            <a:r>
              <a:rPr lang="en-US"/>
              <a:t>Text</a:t>
            </a:r>
          </a:p>
        </p:txBody>
      </p:sp>
      <p:sp>
        <p:nvSpPr>
          <p:cNvPr id="10" name="Title 9">
            <a:extLst>
              <a:ext uri="{FF2B5EF4-FFF2-40B4-BE49-F238E27FC236}">
                <a16:creationId xmlns:a16="http://schemas.microsoft.com/office/drawing/2014/main" id="{1B5AD605-BFCE-343F-6626-58BB9A481E4B}"/>
              </a:ext>
            </a:extLst>
          </p:cNvPr>
          <p:cNvSpPr>
            <a:spLocks noGrp="1"/>
          </p:cNvSpPr>
          <p:nvPr>
            <p:ph type="title"/>
          </p:nvPr>
        </p:nvSpPr>
        <p:spPr/>
        <p:txBody>
          <a:bodyPr/>
          <a:lstStyle/>
          <a:p>
            <a:r>
              <a:rPr lang="en-US"/>
              <a:t>Title</a:t>
            </a:r>
          </a:p>
        </p:txBody>
      </p:sp>
    </p:spTree>
    <p:extLst>
      <p:ext uri="{BB962C8B-B14F-4D97-AF65-F5344CB8AC3E}">
        <p14:creationId xmlns:p14="http://schemas.microsoft.com/office/powerpoint/2010/main" val="720817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1F51CF-BD33-150E-8A9D-F94964A497C2}"/>
              </a:ext>
            </a:extLst>
          </p:cNvPr>
          <p:cNvSpPr>
            <a:spLocks noGrp="1"/>
          </p:cNvSpPr>
          <p:nvPr>
            <p:ph idx="1"/>
          </p:nvPr>
        </p:nvSpPr>
        <p:spPr/>
        <p:txBody>
          <a:bodyPr/>
          <a:lstStyle/>
          <a:p>
            <a:r>
              <a:rPr lang="en-US"/>
              <a:t>First level</a:t>
            </a:r>
          </a:p>
          <a:p>
            <a:pPr lvl="1"/>
            <a:r>
              <a:rPr lang="en-US"/>
              <a:t>Second level</a:t>
            </a:r>
          </a:p>
          <a:p>
            <a:pPr lvl="2"/>
            <a:r>
              <a:rPr lang="en-US"/>
              <a:t>Third level</a:t>
            </a:r>
          </a:p>
          <a:p>
            <a:pPr lvl="3"/>
            <a:r>
              <a:rPr lang="en-US"/>
              <a:t>Fourth level</a:t>
            </a:r>
          </a:p>
        </p:txBody>
      </p:sp>
      <p:pic>
        <p:nvPicPr>
          <p:cNvPr id="7" name="Picture Placeholder 6" descr="Test tube with blood sample">
            <a:extLst>
              <a:ext uri="{FF2B5EF4-FFF2-40B4-BE49-F238E27FC236}">
                <a16:creationId xmlns:a16="http://schemas.microsoft.com/office/drawing/2014/main" id="{2FA6B3D5-742A-6A54-47E1-D1FBE307658E}"/>
              </a:ext>
            </a:extLst>
          </p:cNvPr>
          <p:cNvPicPr>
            <a:picLocks noGrp="1" noChangeAspect="1"/>
          </p:cNvPicPr>
          <p:nvPr>
            <p:ph type="pic" idx="4294967295"/>
          </p:nvPr>
        </p:nvPicPr>
        <p:blipFill>
          <a:blip r:embed="rId3">
            <a:extLst>
              <a:ext uri="{28A0092B-C50C-407E-A947-70E740481C1C}">
                <a14:useLocalDpi xmlns:a14="http://schemas.microsoft.com/office/drawing/2010/main" val="0"/>
              </a:ext>
            </a:extLst>
          </a:blip>
          <a:srcRect l="13152" r="13152"/>
          <a:stretch/>
        </p:blipFill>
        <p:spPr>
          <a:xfrm>
            <a:off x="588104" y="1693334"/>
            <a:ext cx="4163068" cy="3765065"/>
          </a:xfrm>
          <a:prstGeom prst="rect">
            <a:avLst/>
          </a:prstGeom>
          <a:ln w="38100">
            <a:solidFill>
              <a:schemeClr val="accent1">
                <a:lumMod val="50000"/>
              </a:schemeClr>
            </a:solidFill>
          </a:ln>
          <a:effectLst>
            <a:outerShdw blurRad="292100" dist="139700" dir="2700000" algn="tl" rotWithShape="0">
              <a:srgbClr val="333333">
                <a:alpha val="65000"/>
              </a:srgbClr>
            </a:outerShdw>
          </a:effectLst>
        </p:spPr>
      </p:pic>
      <p:sp>
        <p:nvSpPr>
          <p:cNvPr id="6" name="Title 5">
            <a:extLst>
              <a:ext uri="{FF2B5EF4-FFF2-40B4-BE49-F238E27FC236}">
                <a16:creationId xmlns:a16="http://schemas.microsoft.com/office/drawing/2014/main" id="{59AA26DE-86AF-1A11-74FF-9D826408EAF5}"/>
              </a:ext>
            </a:extLst>
          </p:cNvPr>
          <p:cNvSpPr>
            <a:spLocks noGrp="1"/>
          </p:cNvSpPr>
          <p:nvPr>
            <p:ph type="title"/>
          </p:nvPr>
        </p:nvSpPr>
        <p:spPr/>
        <p:txBody>
          <a:bodyPr/>
          <a:lstStyle/>
          <a:p>
            <a:r>
              <a:rPr lang="en-US"/>
              <a:t>Title</a:t>
            </a:r>
          </a:p>
        </p:txBody>
      </p:sp>
    </p:spTree>
    <p:extLst>
      <p:ext uri="{BB962C8B-B14F-4D97-AF65-F5344CB8AC3E}">
        <p14:creationId xmlns:p14="http://schemas.microsoft.com/office/powerpoint/2010/main" val="29545145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EA0EB-E33D-B7B9-542F-C645E2009D66}"/>
              </a:ext>
            </a:extLst>
          </p:cNvPr>
          <p:cNvSpPr>
            <a:spLocks noGrp="1"/>
          </p:cNvSpPr>
          <p:nvPr>
            <p:ph type="title"/>
          </p:nvPr>
        </p:nvSpPr>
        <p:spPr/>
        <p:txBody>
          <a:bodyPr/>
          <a:lstStyle/>
          <a:p>
            <a:r>
              <a:rPr lang="en-US"/>
              <a:t>Title</a:t>
            </a:r>
          </a:p>
        </p:txBody>
      </p:sp>
      <p:sp>
        <p:nvSpPr>
          <p:cNvPr id="3" name="Content Placeholder 2">
            <a:extLst>
              <a:ext uri="{FF2B5EF4-FFF2-40B4-BE49-F238E27FC236}">
                <a16:creationId xmlns:a16="http://schemas.microsoft.com/office/drawing/2014/main" id="{10113A64-5194-3DE7-08EE-9F5110802B37}"/>
              </a:ext>
            </a:extLst>
          </p:cNvPr>
          <p:cNvSpPr>
            <a:spLocks noGrp="1"/>
          </p:cNvSpPr>
          <p:nvPr>
            <p:ph sz="half" idx="1"/>
          </p:nvPr>
        </p:nvSpPr>
        <p:spPr/>
        <p:txBody>
          <a:bodyPr/>
          <a:lstStyle/>
          <a:p>
            <a:r>
              <a:rPr lang="en-US"/>
              <a:t>First level </a:t>
            </a:r>
          </a:p>
          <a:p>
            <a:pPr lvl="1"/>
            <a:r>
              <a:rPr lang="en-US"/>
              <a:t>Second level</a:t>
            </a:r>
          </a:p>
          <a:p>
            <a:pPr lvl="2"/>
            <a:r>
              <a:rPr lang="en-US"/>
              <a:t>Third level</a:t>
            </a:r>
          </a:p>
          <a:p>
            <a:pPr lvl="3"/>
            <a:r>
              <a:rPr lang="en-US"/>
              <a:t>Fourth level</a:t>
            </a:r>
          </a:p>
          <a:p>
            <a:pPr lvl="4"/>
            <a:r>
              <a:rPr lang="en-US"/>
              <a:t>Fifth level</a:t>
            </a:r>
          </a:p>
          <a:p>
            <a:endParaRPr lang="en-US"/>
          </a:p>
        </p:txBody>
      </p:sp>
      <p:sp>
        <p:nvSpPr>
          <p:cNvPr id="4" name="Slide Number Placeholder 3">
            <a:extLst>
              <a:ext uri="{FF2B5EF4-FFF2-40B4-BE49-F238E27FC236}">
                <a16:creationId xmlns:a16="http://schemas.microsoft.com/office/drawing/2014/main" id="{38DC021A-FCAA-543A-EC32-2BE8CAE5C420}"/>
              </a:ext>
            </a:extLst>
          </p:cNvPr>
          <p:cNvSpPr>
            <a:spLocks noGrp="1"/>
          </p:cNvSpPr>
          <p:nvPr>
            <p:ph type="sldNum" sz="quarter" idx="4294967295"/>
          </p:nvPr>
        </p:nvSpPr>
        <p:spPr>
          <a:xfrm>
            <a:off x="11511483" y="6361671"/>
            <a:ext cx="543656" cy="365125"/>
          </a:xfrm>
          <a:prstGeom prst="rect">
            <a:avLst/>
          </a:prstGeom>
        </p:spPr>
        <p:txBody>
          <a:bodyPr/>
          <a:lstStyle/>
          <a:p>
            <a:fld id="{1D7B1D81-0FC7-F740-B02F-23015C747BBC}" type="slidenum">
              <a:rPr lang="en-US" smtClean="0"/>
              <a:pPr/>
              <a:t>28</a:t>
            </a:fld>
            <a:endParaRPr lang="en-US"/>
          </a:p>
        </p:txBody>
      </p:sp>
      <p:pic>
        <p:nvPicPr>
          <p:cNvPr id="8" name="Picture Placeholder 7">
            <a:extLst>
              <a:ext uri="{FF2B5EF4-FFF2-40B4-BE49-F238E27FC236}">
                <a16:creationId xmlns:a16="http://schemas.microsoft.com/office/drawing/2014/main" id="{BBEFBAF9-A5C0-2395-31A6-1455FFE961DC}"/>
              </a:ext>
            </a:extLst>
          </p:cNvPr>
          <p:cNvPicPr>
            <a:picLocks noGrp="1" noChangeAspect="1"/>
          </p:cNvPicPr>
          <p:nvPr>
            <p:ph type="pic" idx="4294967295"/>
          </p:nvPr>
        </p:nvPicPr>
        <p:blipFill>
          <a:blip r:embed="rId3"/>
          <a:srcRect l="2684" r="2684"/>
          <a:stretch>
            <a:fillRect/>
          </a:stretch>
        </p:blipFill>
        <p:spPr>
          <a:xfrm>
            <a:off x="6439436" y="0"/>
            <a:ext cx="5752563" cy="6857999"/>
          </a:xfrm>
        </p:spPr>
      </p:pic>
      <p:sp>
        <p:nvSpPr>
          <p:cNvPr id="6" name="Rectangle 5">
            <a:extLst>
              <a:ext uri="{FF2B5EF4-FFF2-40B4-BE49-F238E27FC236}">
                <a16:creationId xmlns:a16="http://schemas.microsoft.com/office/drawing/2014/main" id="{9B043BD1-3E48-AA27-72C4-313818098392}"/>
              </a:ext>
            </a:extLst>
          </p:cNvPr>
          <p:cNvSpPr/>
          <p:nvPr/>
        </p:nvSpPr>
        <p:spPr>
          <a:xfrm rot="16200000">
            <a:off x="5732427" y="552717"/>
            <a:ext cx="6857491" cy="5752562"/>
          </a:xfrm>
          <a:prstGeom prst="rect">
            <a:avLst/>
          </a:prstGeom>
          <a:gradFill>
            <a:gsLst>
              <a:gs pos="0">
                <a:schemeClr val="bg1"/>
              </a:gs>
              <a:gs pos="60000">
                <a:schemeClr val="bg1">
                  <a:alpha val="75000"/>
                </a:schemeClr>
              </a:gs>
              <a:gs pos="83000">
                <a:schemeClr val="bg1">
                  <a:alpha val="33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0138725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177B2-7431-764E-E478-5652B5A4A902}"/>
              </a:ext>
            </a:extLst>
          </p:cNvPr>
          <p:cNvSpPr>
            <a:spLocks noGrp="1"/>
          </p:cNvSpPr>
          <p:nvPr>
            <p:ph type="title"/>
          </p:nvPr>
        </p:nvSpPr>
        <p:spPr/>
        <p:txBody>
          <a:bodyPr/>
          <a:lstStyle/>
          <a:p>
            <a:pPr>
              <a:buClr>
                <a:srgbClr val="6A1220"/>
              </a:buClr>
            </a:pPr>
            <a:r>
              <a:rPr lang="en-US"/>
              <a:t>Graphic Slide Sample #1</a:t>
            </a:r>
          </a:p>
        </p:txBody>
      </p:sp>
      <p:sp>
        <p:nvSpPr>
          <p:cNvPr id="4" name="Slide Number Placeholder 3">
            <a:extLst>
              <a:ext uri="{FF2B5EF4-FFF2-40B4-BE49-F238E27FC236}">
                <a16:creationId xmlns:a16="http://schemas.microsoft.com/office/drawing/2014/main" id="{389EC724-D5D8-A4D5-C333-6F3E986E4131}"/>
              </a:ext>
            </a:extLst>
          </p:cNvPr>
          <p:cNvSpPr>
            <a:spLocks noGrp="1"/>
          </p:cNvSpPr>
          <p:nvPr>
            <p:ph type="sldNum" sz="quarter" idx="4"/>
          </p:nvPr>
        </p:nvSpPr>
        <p:spPr>
          <a:xfrm>
            <a:off x="8633612" y="4539443"/>
            <a:ext cx="407742" cy="273844"/>
          </a:xfrm>
          <a:prstGeom prst="rect">
            <a:avLst/>
          </a:prstGeom>
        </p:spPr>
        <p:txBody>
          <a:bodyPr vert="horz" lIns="91440" tIns="45720" rIns="91440" bIns="45720" rtlCol="0" anchor="ctr"/>
          <a:lstStyle>
            <a:defPPr>
              <a:defRPr lang="en-US"/>
            </a:defPPr>
            <a:lvl1pPr marL="0" algn="ctr" defTabSz="457200" rtl="0" eaLnBrk="1" latinLnBrk="0" hangingPunct="1">
              <a:defRPr sz="1200" b="1" kern="1200">
                <a:solidFill>
                  <a:srgbClr val="6A1220"/>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Clr>
                <a:srgbClr val="6A1220"/>
              </a:buClr>
            </a:pPr>
            <a:fld id="{1D7B1D81-0FC7-F740-B02F-23015C747BBC}" type="slidenum">
              <a:rPr lang="en-US" smtClean="0"/>
              <a:pPr>
                <a:buClr>
                  <a:srgbClr val="6A1220"/>
                </a:buClr>
              </a:pPr>
              <a:t>29</a:t>
            </a:fld>
            <a:endParaRPr lang="en-US"/>
          </a:p>
        </p:txBody>
      </p:sp>
      <p:sp>
        <p:nvSpPr>
          <p:cNvPr id="3" name="Rectangle: Rounded Corners 2">
            <a:extLst>
              <a:ext uri="{FF2B5EF4-FFF2-40B4-BE49-F238E27FC236}">
                <a16:creationId xmlns:a16="http://schemas.microsoft.com/office/drawing/2014/main" id="{FDF784C2-E524-FC1F-D1AE-1787790FB304}"/>
              </a:ext>
            </a:extLst>
          </p:cNvPr>
          <p:cNvSpPr/>
          <p:nvPr/>
        </p:nvSpPr>
        <p:spPr>
          <a:xfrm>
            <a:off x="528291" y="1348920"/>
            <a:ext cx="5269120" cy="527620"/>
          </a:xfrm>
          <a:prstGeom prst="roundRect">
            <a:avLst/>
          </a:prstGeom>
          <a:solidFill>
            <a:schemeClr val="accent1">
              <a:lumMod val="5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buClr>
                <a:srgbClr val="6A1220"/>
              </a:buClr>
            </a:pPr>
            <a:r>
              <a:rPr lang="en-US" sz="1733"/>
              <a:t>Challenge title (icons are editable)</a:t>
            </a:r>
          </a:p>
        </p:txBody>
      </p:sp>
      <p:sp>
        <p:nvSpPr>
          <p:cNvPr id="5" name="Rectangle 4">
            <a:extLst>
              <a:ext uri="{FF2B5EF4-FFF2-40B4-BE49-F238E27FC236}">
                <a16:creationId xmlns:a16="http://schemas.microsoft.com/office/drawing/2014/main" id="{84B4F989-CECE-D685-61DA-99F4BB724706}"/>
              </a:ext>
            </a:extLst>
          </p:cNvPr>
          <p:cNvSpPr/>
          <p:nvPr/>
        </p:nvSpPr>
        <p:spPr>
          <a:xfrm>
            <a:off x="528290" y="1806986"/>
            <a:ext cx="5259668" cy="1637373"/>
          </a:xfrm>
          <a:prstGeom prst="rect">
            <a:avLst/>
          </a:prstGeom>
          <a:solidFill>
            <a:schemeClr val="tx2">
              <a:lumMod val="20000"/>
              <a:lumOff val="80000"/>
            </a:schemeClr>
          </a:solidFill>
          <a:ln>
            <a:solidFill>
              <a:schemeClr val="accent1">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marL="380990" indent="-230712">
              <a:buClr>
                <a:srgbClr val="6A1220"/>
              </a:buClr>
              <a:buFont typeface="Arial" panose="020B0604020202020204" pitchFamily="34" charset="0"/>
              <a:buChar char="•"/>
            </a:pPr>
            <a:r>
              <a:rPr lang="en-US" sz="1733" b="1"/>
              <a:t>Background</a:t>
            </a:r>
            <a:r>
              <a:rPr lang="en-US" sz="1733"/>
              <a:t>: Text </a:t>
            </a:r>
            <a:r>
              <a:rPr lang="en-US" sz="1733" err="1"/>
              <a:t>Text</a:t>
            </a:r>
            <a:r>
              <a:rPr lang="en-US" sz="1733"/>
              <a:t> </a:t>
            </a:r>
            <a:r>
              <a:rPr lang="en-US" sz="1733" err="1"/>
              <a:t>Text</a:t>
            </a:r>
            <a:r>
              <a:rPr lang="en-US" sz="1733"/>
              <a:t> </a:t>
            </a:r>
            <a:r>
              <a:rPr lang="en-US" sz="1733" err="1"/>
              <a:t>Text</a:t>
            </a:r>
            <a:r>
              <a:rPr lang="en-US" sz="1733"/>
              <a:t> </a:t>
            </a:r>
            <a:r>
              <a:rPr lang="en-US" sz="1733" err="1"/>
              <a:t>Text</a:t>
            </a:r>
            <a:r>
              <a:rPr lang="en-US" sz="1733"/>
              <a:t> </a:t>
            </a:r>
            <a:r>
              <a:rPr lang="en-US" sz="1733" err="1"/>
              <a:t>Text</a:t>
            </a:r>
            <a:r>
              <a:rPr lang="en-US" sz="1733"/>
              <a:t> </a:t>
            </a:r>
            <a:r>
              <a:rPr lang="en-US" sz="1733" err="1"/>
              <a:t>Text</a:t>
            </a:r>
            <a:r>
              <a:rPr lang="en-US" sz="1733"/>
              <a:t> </a:t>
            </a:r>
            <a:r>
              <a:rPr lang="en-US" sz="1733" err="1"/>
              <a:t>Text</a:t>
            </a:r>
            <a:r>
              <a:rPr lang="en-US" sz="1733"/>
              <a:t> </a:t>
            </a:r>
            <a:r>
              <a:rPr lang="en-US" sz="1733" err="1"/>
              <a:t>Text</a:t>
            </a:r>
            <a:endParaRPr lang="en-US" sz="1733"/>
          </a:p>
          <a:p>
            <a:pPr marL="380990" indent="-230712">
              <a:buClr>
                <a:srgbClr val="6A1220"/>
              </a:buClr>
              <a:buFont typeface="Arial" panose="020B0604020202020204" pitchFamily="34" charset="0"/>
              <a:buChar char="•"/>
            </a:pPr>
            <a:r>
              <a:rPr lang="en-US" sz="1733" b="1"/>
              <a:t>Solution</a:t>
            </a:r>
            <a:r>
              <a:rPr lang="en-US" sz="1733"/>
              <a:t>: Text </a:t>
            </a:r>
            <a:r>
              <a:rPr lang="en-US" sz="1733" err="1"/>
              <a:t>Text</a:t>
            </a:r>
            <a:r>
              <a:rPr lang="en-US" sz="1733"/>
              <a:t> </a:t>
            </a:r>
            <a:r>
              <a:rPr lang="en-US" sz="1733" err="1"/>
              <a:t>Text</a:t>
            </a:r>
            <a:r>
              <a:rPr lang="en-US" sz="1733"/>
              <a:t> </a:t>
            </a:r>
            <a:r>
              <a:rPr lang="en-US" sz="1733" err="1"/>
              <a:t>Text</a:t>
            </a:r>
            <a:r>
              <a:rPr lang="en-US" sz="1733"/>
              <a:t> </a:t>
            </a:r>
            <a:r>
              <a:rPr lang="en-US" sz="1733" err="1"/>
              <a:t>Text</a:t>
            </a:r>
            <a:r>
              <a:rPr lang="en-US" sz="1733"/>
              <a:t> </a:t>
            </a:r>
            <a:r>
              <a:rPr lang="en-US" sz="1733" err="1"/>
              <a:t>Text</a:t>
            </a:r>
            <a:r>
              <a:rPr lang="en-US" sz="1733"/>
              <a:t> </a:t>
            </a:r>
            <a:r>
              <a:rPr lang="en-US" sz="1733" err="1"/>
              <a:t>Text</a:t>
            </a:r>
            <a:r>
              <a:rPr lang="en-US" sz="1733"/>
              <a:t> </a:t>
            </a:r>
            <a:r>
              <a:rPr lang="en-US" sz="1733" err="1"/>
              <a:t>Text</a:t>
            </a:r>
            <a:r>
              <a:rPr lang="en-US" sz="1733"/>
              <a:t> </a:t>
            </a:r>
            <a:r>
              <a:rPr lang="en-US" sz="1733" err="1"/>
              <a:t>Text</a:t>
            </a:r>
            <a:endParaRPr lang="en-US" sz="1733"/>
          </a:p>
        </p:txBody>
      </p:sp>
      <p:sp>
        <p:nvSpPr>
          <p:cNvPr id="10" name="Rectangle: Rounded Corners 9">
            <a:extLst>
              <a:ext uri="{FF2B5EF4-FFF2-40B4-BE49-F238E27FC236}">
                <a16:creationId xmlns:a16="http://schemas.microsoft.com/office/drawing/2014/main" id="{53CBF10E-A7E7-814E-01E7-A3C3526971D2}"/>
              </a:ext>
            </a:extLst>
          </p:cNvPr>
          <p:cNvSpPr/>
          <p:nvPr/>
        </p:nvSpPr>
        <p:spPr>
          <a:xfrm>
            <a:off x="6364489" y="1348920"/>
            <a:ext cx="5269120" cy="527620"/>
          </a:xfrm>
          <a:prstGeom prst="roundRect">
            <a:avLst/>
          </a:prstGeom>
          <a:solidFill>
            <a:schemeClr val="accent1">
              <a:lumMod val="5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buClr>
                <a:srgbClr val="6A1220"/>
              </a:buClr>
            </a:pPr>
            <a:r>
              <a:rPr lang="en-US" sz="1733"/>
              <a:t>Challenge title (icons are editable)</a:t>
            </a:r>
          </a:p>
        </p:txBody>
      </p:sp>
      <p:sp>
        <p:nvSpPr>
          <p:cNvPr id="14" name="Rectangle 13">
            <a:extLst>
              <a:ext uri="{FF2B5EF4-FFF2-40B4-BE49-F238E27FC236}">
                <a16:creationId xmlns:a16="http://schemas.microsoft.com/office/drawing/2014/main" id="{592DDE85-F3D7-EDA4-1334-C9B68D4C9F8B}"/>
              </a:ext>
            </a:extLst>
          </p:cNvPr>
          <p:cNvSpPr/>
          <p:nvPr/>
        </p:nvSpPr>
        <p:spPr>
          <a:xfrm>
            <a:off x="6364488" y="1806986"/>
            <a:ext cx="5259669" cy="1637373"/>
          </a:xfrm>
          <a:prstGeom prst="rect">
            <a:avLst/>
          </a:prstGeom>
          <a:solidFill>
            <a:schemeClr val="tx2">
              <a:lumMod val="20000"/>
              <a:lumOff val="80000"/>
            </a:schemeClr>
          </a:solidFill>
          <a:ln>
            <a:solidFill>
              <a:schemeClr val="accent1">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marL="380990" indent="-230712">
              <a:buClr>
                <a:srgbClr val="6A1220"/>
              </a:buClr>
              <a:buFont typeface="Arial" panose="020B0604020202020204" pitchFamily="34" charset="0"/>
              <a:buChar char="•"/>
            </a:pPr>
            <a:r>
              <a:rPr lang="en-US" sz="1733" b="1"/>
              <a:t>Background</a:t>
            </a:r>
            <a:r>
              <a:rPr lang="en-US" sz="1733"/>
              <a:t>: Text </a:t>
            </a:r>
            <a:r>
              <a:rPr lang="en-US" sz="1733" err="1"/>
              <a:t>Text</a:t>
            </a:r>
            <a:r>
              <a:rPr lang="en-US" sz="1733"/>
              <a:t> </a:t>
            </a:r>
            <a:r>
              <a:rPr lang="en-US" sz="1733" err="1"/>
              <a:t>Text</a:t>
            </a:r>
            <a:r>
              <a:rPr lang="en-US" sz="1733"/>
              <a:t> </a:t>
            </a:r>
            <a:r>
              <a:rPr lang="en-US" sz="1733" err="1"/>
              <a:t>Text</a:t>
            </a:r>
            <a:r>
              <a:rPr lang="en-US" sz="1733"/>
              <a:t> </a:t>
            </a:r>
            <a:r>
              <a:rPr lang="en-US" sz="1733" err="1"/>
              <a:t>Text</a:t>
            </a:r>
            <a:r>
              <a:rPr lang="en-US" sz="1733"/>
              <a:t> </a:t>
            </a:r>
            <a:r>
              <a:rPr lang="en-US" sz="1733" err="1"/>
              <a:t>Text</a:t>
            </a:r>
            <a:r>
              <a:rPr lang="en-US" sz="1733"/>
              <a:t> </a:t>
            </a:r>
            <a:r>
              <a:rPr lang="en-US" sz="1733" err="1"/>
              <a:t>Text</a:t>
            </a:r>
            <a:r>
              <a:rPr lang="en-US" sz="1733"/>
              <a:t> </a:t>
            </a:r>
            <a:r>
              <a:rPr lang="en-US" sz="1733" err="1"/>
              <a:t>Text</a:t>
            </a:r>
            <a:r>
              <a:rPr lang="en-US" sz="1733"/>
              <a:t> </a:t>
            </a:r>
            <a:r>
              <a:rPr lang="en-US" sz="1733" err="1"/>
              <a:t>Text</a:t>
            </a:r>
            <a:endParaRPr lang="en-US" sz="1733"/>
          </a:p>
          <a:p>
            <a:pPr marL="380990" indent="-230712">
              <a:buClr>
                <a:srgbClr val="6A1220"/>
              </a:buClr>
              <a:buFont typeface="Arial" panose="020B0604020202020204" pitchFamily="34" charset="0"/>
              <a:buChar char="•"/>
            </a:pPr>
            <a:r>
              <a:rPr lang="en-US" sz="1733" b="1"/>
              <a:t>Solution</a:t>
            </a:r>
            <a:r>
              <a:rPr lang="en-US" sz="1733"/>
              <a:t>: Text </a:t>
            </a:r>
            <a:r>
              <a:rPr lang="en-US" sz="1733" err="1"/>
              <a:t>Text</a:t>
            </a:r>
            <a:r>
              <a:rPr lang="en-US" sz="1733"/>
              <a:t> </a:t>
            </a:r>
            <a:r>
              <a:rPr lang="en-US" sz="1733" err="1"/>
              <a:t>Text</a:t>
            </a:r>
            <a:r>
              <a:rPr lang="en-US" sz="1733"/>
              <a:t> </a:t>
            </a:r>
            <a:r>
              <a:rPr lang="en-US" sz="1733" err="1"/>
              <a:t>Text</a:t>
            </a:r>
            <a:r>
              <a:rPr lang="en-US" sz="1733"/>
              <a:t> </a:t>
            </a:r>
            <a:r>
              <a:rPr lang="en-US" sz="1733" err="1"/>
              <a:t>Text</a:t>
            </a:r>
            <a:r>
              <a:rPr lang="en-US" sz="1733"/>
              <a:t> </a:t>
            </a:r>
            <a:r>
              <a:rPr lang="en-US" sz="1733" err="1"/>
              <a:t>Text</a:t>
            </a:r>
            <a:r>
              <a:rPr lang="en-US" sz="1733"/>
              <a:t> </a:t>
            </a:r>
            <a:r>
              <a:rPr lang="en-US" sz="1733" err="1"/>
              <a:t>Text</a:t>
            </a:r>
            <a:r>
              <a:rPr lang="en-US" sz="1733"/>
              <a:t> </a:t>
            </a:r>
            <a:r>
              <a:rPr lang="en-US" sz="1733" err="1"/>
              <a:t>Text</a:t>
            </a:r>
            <a:r>
              <a:rPr lang="en-US" sz="1733"/>
              <a:t> </a:t>
            </a:r>
            <a:r>
              <a:rPr lang="en-US" sz="1733" err="1"/>
              <a:t>Text</a:t>
            </a:r>
            <a:endParaRPr lang="en-US" sz="1733"/>
          </a:p>
        </p:txBody>
      </p:sp>
      <p:sp>
        <p:nvSpPr>
          <p:cNvPr id="19" name="Rectangle: Rounded Corners 18">
            <a:extLst>
              <a:ext uri="{FF2B5EF4-FFF2-40B4-BE49-F238E27FC236}">
                <a16:creationId xmlns:a16="http://schemas.microsoft.com/office/drawing/2014/main" id="{FAD1EF3D-EA94-4051-DBDB-796C0BDA3864}"/>
              </a:ext>
            </a:extLst>
          </p:cNvPr>
          <p:cNvSpPr/>
          <p:nvPr/>
        </p:nvSpPr>
        <p:spPr>
          <a:xfrm>
            <a:off x="537743" y="3873204"/>
            <a:ext cx="5269120" cy="527620"/>
          </a:xfrm>
          <a:prstGeom prst="roundRect">
            <a:avLst/>
          </a:prstGeom>
          <a:solidFill>
            <a:schemeClr val="accent1">
              <a:lumMod val="5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buClr>
                <a:srgbClr val="6A1220"/>
              </a:buClr>
            </a:pPr>
            <a:r>
              <a:rPr lang="en-US" sz="1733"/>
              <a:t>Challenge title (icons are editable)</a:t>
            </a:r>
          </a:p>
        </p:txBody>
      </p:sp>
      <p:sp>
        <p:nvSpPr>
          <p:cNvPr id="20" name="Rectangle 19">
            <a:extLst>
              <a:ext uri="{FF2B5EF4-FFF2-40B4-BE49-F238E27FC236}">
                <a16:creationId xmlns:a16="http://schemas.microsoft.com/office/drawing/2014/main" id="{F4802315-8641-C372-C87F-400F46FD6B0E}"/>
              </a:ext>
            </a:extLst>
          </p:cNvPr>
          <p:cNvSpPr/>
          <p:nvPr/>
        </p:nvSpPr>
        <p:spPr>
          <a:xfrm>
            <a:off x="537742" y="4331270"/>
            <a:ext cx="5259668" cy="1637373"/>
          </a:xfrm>
          <a:prstGeom prst="rect">
            <a:avLst/>
          </a:prstGeom>
          <a:solidFill>
            <a:schemeClr val="tx2">
              <a:lumMod val="20000"/>
              <a:lumOff val="80000"/>
            </a:schemeClr>
          </a:solidFill>
          <a:ln>
            <a:solidFill>
              <a:schemeClr val="accent1">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marL="380990" indent="-230712">
              <a:buClr>
                <a:srgbClr val="6A1220"/>
              </a:buClr>
              <a:buFont typeface="Arial" panose="020B0604020202020204" pitchFamily="34" charset="0"/>
              <a:buChar char="•"/>
            </a:pPr>
            <a:r>
              <a:rPr lang="en-US" sz="1733" b="1"/>
              <a:t>Background</a:t>
            </a:r>
            <a:r>
              <a:rPr lang="en-US" sz="1733"/>
              <a:t>: Text </a:t>
            </a:r>
            <a:r>
              <a:rPr lang="en-US" sz="1733" err="1"/>
              <a:t>Text</a:t>
            </a:r>
            <a:r>
              <a:rPr lang="en-US" sz="1733"/>
              <a:t> </a:t>
            </a:r>
            <a:r>
              <a:rPr lang="en-US" sz="1733" err="1"/>
              <a:t>Text</a:t>
            </a:r>
            <a:r>
              <a:rPr lang="en-US" sz="1733"/>
              <a:t> </a:t>
            </a:r>
            <a:r>
              <a:rPr lang="en-US" sz="1733" err="1"/>
              <a:t>Text</a:t>
            </a:r>
            <a:r>
              <a:rPr lang="en-US" sz="1733"/>
              <a:t> </a:t>
            </a:r>
            <a:r>
              <a:rPr lang="en-US" sz="1733" err="1"/>
              <a:t>Text</a:t>
            </a:r>
            <a:r>
              <a:rPr lang="en-US" sz="1733"/>
              <a:t> </a:t>
            </a:r>
            <a:r>
              <a:rPr lang="en-US" sz="1733" err="1"/>
              <a:t>Text</a:t>
            </a:r>
            <a:r>
              <a:rPr lang="en-US" sz="1733"/>
              <a:t> </a:t>
            </a:r>
            <a:r>
              <a:rPr lang="en-US" sz="1733" err="1"/>
              <a:t>Text</a:t>
            </a:r>
            <a:r>
              <a:rPr lang="en-US" sz="1733"/>
              <a:t> </a:t>
            </a:r>
            <a:r>
              <a:rPr lang="en-US" sz="1733" err="1"/>
              <a:t>Text</a:t>
            </a:r>
            <a:r>
              <a:rPr lang="en-US" sz="1733"/>
              <a:t> </a:t>
            </a:r>
            <a:r>
              <a:rPr lang="en-US" sz="1733" err="1"/>
              <a:t>Text</a:t>
            </a:r>
            <a:endParaRPr lang="en-US" sz="1733"/>
          </a:p>
          <a:p>
            <a:pPr marL="380990" indent="-230712">
              <a:buClr>
                <a:srgbClr val="6A1220"/>
              </a:buClr>
              <a:buFont typeface="Arial" panose="020B0604020202020204" pitchFamily="34" charset="0"/>
              <a:buChar char="•"/>
            </a:pPr>
            <a:r>
              <a:rPr lang="en-US" sz="1733" b="1"/>
              <a:t>Solution</a:t>
            </a:r>
            <a:r>
              <a:rPr lang="en-US" sz="1733"/>
              <a:t>: Text </a:t>
            </a:r>
            <a:r>
              <a:rPr lang="en-US" sz="1733" err="1"/>
              <a:t>Text</a:t>
            </a:r>
            <a:r>
              <a:rPr lang="en-US" sz="1733"/>
              <a:t> </a:t>
            </a:r>
            <a:r>
              <a:rPr lang="en-US" sz="1733" err="1"/>
              <a:t>Text</a:t>
            </a:r>
            <a:r>
              <a:rPr lang="en-US" sz="1733"/>
              <a:t> </a:t>
            </a:r>
            <a:r>
              <a:rPr lang="en-US" sz="1733" err="1"/>
              <a:t>Text</a:t>
            </a:r>
            <a:r>
              <a:rPr lang="en-US" sz="1733"/>
              <a:t> </a:t>
            </a:r>
            <a:r>
              <a:rPr lang="en-US" sz="1733" err="1"/>
              <a:t>Text</a:t>
            </a:r>
            <a:r>
              <a:rPr lang="en-US" sz="1733"/>
              <a:t> </a:t>
            </a:r>
            <a:r>
              <a:rPr lang="en-US" sz="1733" err="1"/>
              <a:t>Text</a:t>
            </a:r>
            <a:r>
              <a:rPr lang="en-US" sz="1733"/>
              <a:t> </a:t>
            </a:r>
            <a:r>
              <a:rPr lang="en-US" sz="1733" err="1"/>
              <a:t>Text</a:t>
            </a:r>
            <a:r>
              <a:rPr lang="en-US" sz="1733"/>
              <a:t> </a:t>
            </a:r>
            <a:r>
              <a:rPr lang="en-US" sz="1733" err="1"/>
              <a:t>Text</a:t>
            </a:r>
            <a:r>
              <a:rPr lang="en-US" sz="1733"/>
              <a:t> </a:t>
            </a:r>
            <a:r>
              <a:rPr lang="en-US" sz="1733" err="1"/>
              <a:t>Text</a:t>
            </a:r>
            <a:endParaRPr lang="en-US" sz="1733"/>
          </a:p>
        </p:txBody>
      </p:sp>
      <p:sp>
        <p:nvSpPr>
          <p:cNvPr id="21" name="Rectangle: Rounded Corners 20">
            <a:extLst>
              <a:ext uri="{FF2B5EF4-FFF2-40B4-BE49-F238E27FC236}">
                <a16:creationId xmlns:a16="http://schemas.microsoft.com/office/drawing/2014/main" id="{453FAFF0-4F84-595A-2B3F-1D2AC248FA31}"/>
              </a:ext>
            </a:extLst>
          </p:cNvPr>
          <p:cNvSpPr/>
          <p:nvPr/>
        </p:nvSpPr>
        <p:spPr>
          <a:xfrm>
            <a:off x="6373941" y="3873204"/>
            <a:ext cx="5269120" cy="527620"/>
          </a:xfrm>
          <a:prstGeom prst="roundRect">
            <a:avLst/>
          </a:prstGeom>
          <a:solidFill>
            <a:schemeClr val="accent1">
              <a:lumMod val="5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buClr>
                <a:srgbClr val="6A1220"/>
              </a:buClr>
            </a:pPr>
            <a:r>
              <a:rPr lang="en-US" sz="1733"/>
              <a:t>Challenge title (icons are editable)</a:t>
            </a:r>
          </a:p>
        </p:txBody>
      </p:sp>
      <p:sp>
        <p:nvSpPr>
          <p:cNvPr id="22" name="Rectangle 21">
            <a:extLst>
              <a:ext uri="{FF2B5EF4-FFF2-40B4-BE49-F238E27FC236}">
                <a16:creationId xmlns:a16="http://schemas.microsoft.com/office/drawing/2014/main" id="{D54326E3-A093-AF4D-2071-2EF58415C3CF}"/>
              </a:ext>
            </a:extLst>
          </p:cNvPr>
          <p:cNvSpPr/>
          <p:nvPr/>
        </p:nvSpPr>
        <p:spPr>
          <a:xfrm>
            <a:off x="6373941" y="4331270"/>
            <a:ext cx="5259668" cy="1637373"/>
          </a:xfrm>
          <a:prstGeom prst="rect">
            <a:avLst/>
          </a:prstGeom>
          <a:solidFill>
            <a:schemeClr val="tx2">
              <a:lumMod val="20000"/>
              <a:lumOff val="80000"/>
            </a:schemeClr>
          </a:solidFill>
          <a:ln>
            <a:solidFill>
              <a:schemeClr val="accent1">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marL="380990" indent="-230712">
              <a:buClr>
                <a:srgbClr val="6A1220"/>
              </a:buClr>
              <a:buFont typeface="Arial" panose="020B0604020202020204" pitchFamily="34" charset="0"/>
              <a:buChar char="•"/>
            </a:pPr>
            <a:r>
              <a:rPr lang="en-US" sz="1733" b="1"/>
              <a:t>Background</a:t>
            </a:r>
            <a:r>
              <a:rPr lang="en-US" sz="1733"/>
              <a:t>: Text </a:t>
            </a:r>
            <a:r>
              <a:rPr lang="en-US" sz="1733" err="1"/>
              <a:t>Text</a:t>
            </a:r>
            <a:r>
              <a:rPr lang="en-US" sz="1733"/>
              <a:t> </a:t>
            </a:r>
            <a:r>
              <a:rPr lang="en-US" sz="1733" err="1"/>
              <a:t>Text</a:t>
            </a:r>
            <a:r>
              <a:rPr lang="en-US" sz="1733"/>
              <a:t> </a:t>
            </a:r>
            <a:r>
              <a:rPr lang="en-US" sz="1733" err="1"/>
              <a:t>Text</a:t>
            </a:r>
            <a:r>
              <a:rPr lang="en-US" sz="1733"/>
              <a:t> </a:t>
            </a:r>
            <a:r>
              <a:rPr lang="en-US" sz="1733" err="1"/>
              <a:t>Text</a:t>
            </a:r>
            <a:r>
              <a:rPr lang="en-US" sz="1733"/>
              <a:t> </a:t>
            </a:r>
            <a:r>
              <a:rPr lang="en-US" sz="1733" err="1"/>
              <a:t>Text</a:t>
            </a:r>
            <a:r>
              <a:rPr lang="en-US" sz="1733"/>
              <a:t> </a:t>
            </a:r>
            <a:r>
              <a:rPr lang="en-US" sz="1733" err="1"/>
              <a:t>Text</a:t>
            </a:r>
            <a:r>
              <a:rPr lang="en-US" sz="1733"/>
              <a:t> </a:t>
            </a:r>
            <a:r>
              <a:rPr lang="en-US" sz="1733" err="1"/>
              <a:t>Text</a:t>
            </a:r>
            <a:r>
              <a:rPr lang="en-US" sz="1733"/>
              <a:t> </a:t>
            </a:r>
            <a:r>
              <a:rPr lang="en-US" sz="1733" err="1"/>
              <a:t>Text</a:t>
            </a:r>
            <a:endParaRPr lang="en-US" sz="1733"/>
          </a:p>
          <a:p>
            <a:pPr marL="380990" indent="-230712">
              <a:buClr>
                <a:srgbClr val="6A1220"/>
              </a:buClr>
              <a:buFont typeface="Arial" panose="020B0604020202020204" pitchFamily="34" charset="0"/>
              <a:buChar char="•"/>
            </a:pPr>
            <a:r>
              <a:rPr lang="en-US" sz="1733" b="1"/>
              <a:t>Solution</a:t>
            </a:r>
            <a:r>
              <a:rPr lang="en-US" sz="1733"/>
              <a:t>: Text </a:t>
            </a:r>
            <a:r>
              <a:rPr lang="en-US" sz="1733" err="1"/>
              <a:t>Text</a:t>
            </a:r>
            <a:r>
              <a:rPr lang="en-US" sz="1733"/>
              <a:t> </a:t>
            </a:r>
            <a:r>
              <a:rPr lang="en-US" sz="1733" err="1"/>
              <a:t>Text</a:t>
            </a:r>
            <a:r>
              <a:rPr lang="en-US" sz="1733"/>
              <a:t> </a:t>
            </a:r>
            <a:r>
              <a:rPr lang="en-US" sz="1733" err="1"/>
              <a:t>Text</a:t>
            </a:r>
            <a:r>
              <a:rPr lang="en-US" sz="1733"/>
              <a:t> </a:t>
            </a:r>
            <a:r>
              <a:rPr lang="en-US" sz="1733" err="1"/>
              <a:t>Text</a:t>
            </a:r>
            <a:r>
              <a:rPr lang="en-US" sz="1733"/>
              <a:t> </a:t>
            </a:r>
            <a:r>
              <a:rPr lang="en-US" sz="1733" err="1"/>
              <a:t>Text</a:t>
            </a:r>
            <a:r>
              <a:rPr lang="en-US" sz="1733"/>
              <a:t> </a:t>
            </a:r>
            <a:r>
              <a:rPr lang="en-US" sz="1733" err="1"/>
              <a:t>Text</a:t>
            </a:r>
            <a:r>
              <a:rPr lang="en-US" sz="1733"/>
              <a:t> </a:t>
            </a:r>
            <a:r>
              <a:rPr lang="en-US" sz="1733" err="1"/>
              <a:t>Text</a:t>
            </a:r>
            <a:r>
              <a:rPr lang="en-US" sz="1733"/>
              <a:t> </a:t>
            </a:r>
            <a:r>
              <a:rPr lang="en-US" sz="1733" err="1"/>
              <a:t>Text</a:t>
            </a:r>
            <a:endParaRPr lang="en-US" sz="1733"/>
          </a:p>
        </p:txBody>
      </p:sp>
      <p:sp>
        <p:nvSpPr>
          <p:cNvPr id="25" name="Oval 24">
            <a:extLst>
              <a:ext uri="{FF2B5EF4-FFF2-40B4-BE49-F238E27FC236}">
                <a16:creationId xmlns:a16="http://schemas.microsoft.com/office/drawing/2014/main" id="{30E02F9C-688D-1D41-D213-67BA23DCC765}"/>
              </a:ext>
            </a:extLst>
          </p:cNvPr>
          <p:cNvSpPr/>
          <p:nvPr/>
        </p:nvSpPr>
        <p:spPr>
          <a:xfrm>
            <a:off x="10993422" y="1120050"/>
            <a:ext cx="834789" cy="834789"/>
          </a:xfrm>
          <a:prstGeom prst="ellipse">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6A1220"/>
              </a:buClr>
            </a:pPr>
            <a:endParaRPr lang="en-US" sz="2400"/>
          </a:p>
        </p:txBody>
      </p:sp>
      <p:pic>
        <p:nvPicPr>
          <p:cNvPr id="24" name="Graphic 23" descr="Court with solid fill">
            <a:extLst>
              <a:ext uri="{FF2B5EF4-FFF2-40B4-BE49-F238E27FC236}">
                <a16:creationId xmlns:a16="http://schemas.microsoft.com/office/drawing/2014/main" id="{FC1CA074-D2A3-11DA-3DE2-91060BB8B0EA}"/>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1097838" y="1152682"/>
            <a:ext cx="625953" cy="625953"/>
          </a:xfrm>
          <a:prstGeom prst="rect">
            <a:avLst/>
          </a:prstGeom>
        </p:spPr>
      </p:pic>
      <p:sp>
        <p:nvSpPr>
          <p:cNvPr id="26" name="Oval 25">
            <a:extLst>
              <a:ext uri="{FF2B5EF4-FFF2-40B4-BE49-F238E27FC236}">
                <a16:creationId xmlns:a16="http://schemas.microsoft.com/office/drawing/2014/main" id="{756B0260-9767-C433-9178-0969CDC43D4D}"/>
              </a:ext>
            </a:extLst>
          </p:cNvPr>
          <p:cNvSpPr/>
          <p:nvPr/>
        </p:nvSpPr>
        <p:spPr>
          <a:xfrm>
            <a:off x="10993422" y="3670861"/>
            <a:ext cx="834789" cy="834789"/>
          </a:xfrm>
          <a:prstGeom prst="ellipse">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6A1220"/>
              </a:buClr>
            </a:pPr>
            <a:endParaRPr lang="en-US" sz="2400"/>
          </a:p>
        </p:txBody>
      </p:sp>
      <p:sp>
        <p:nvSpPr>
          <p:cNvPr id="27" name="Oval 26">
            <a:extLst>
              <a:ext uri="{FF2B5EF4-FFF2-40B4-BE49-F238E27FC236}">
                <a16:creationId xmlns:a16="http://schemas.microsoft.com/office/drawing/2014/main" id="{B1D96832-F9E2-E233-819B-7C12959DE50A}"/>
              </a:ext>
            </a:extLst>
          </p:cNvPr>
          <p:cNvSpPr/>
          <p:nvPr/>
        </p:nvSpPr>
        <p:spPr>
          <a:xfrm>
            <a:off x="5167630" y="1096418"/>
            <a:ext cx="834789" cy="834789"/>
          </a:xfrm>
          <a:prstGeom prst="ellipse">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6A1220"/>
              </a:buClr>
            </a:pPr>
            <a:endParaRPr lang="en-US" sz="2400"/>
          </a:p>
        </p:txBody>
      </p:sp>
      <p:sp>
        <p:nvSpPr>
          <p:cNvPr id="28" name="Oval 27">
            <a:extLst>
              <a:ext uri="{FF2B5EF4-FFF2-40B4-BE49-F238E27FC236}">
                <a16:creationId xmlns:a16="http://schemas.microsoft.com/office/drawing/2014/main" id="{BB8891F1-B97D-634A-8B49-411BE0B6F4D2}"/>
              </a:ext>
            </a:extLst>
          </p:cNvPr>
          <p:cNvSpPr/>
          <p:nvPr/>
        </p:nvSpPr>
        <p:spPr>
          <a:xfrm>
            <a:off x="5167630" y="3647229"/>
            <a:ext cx="834789" cy="834789"/>
          </a:xfrm>
          <a:prstGeom prst="ellipse">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6A1220"/>
              </a:buClr>
            </a:pPr>
            <a:endParaRPr lang="en-US" sz="2400"/>
          </a:p>
        </p:txBody>
      </p:sp>
      <p:pic>
        <p:nvPicPr>
          <p:cNvPr id="30" name="Graphic 29" descr="Group of men with solid fill">
            <a:extLst>
              <a:ext uri="{FF2B5EF4-FFF2-40B4-BE49-F238E27FC236}">
                <a16:creationId xmlns:a16="http://schemas.microsoft.com/office/drawing/2014/main" id="{9406A088-AE8B-D2D3-908E-315FEBEABAF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88606" y="1221693"/>
            <a:ext cx="625837" cy="625837"/>
          </a:xfrm>
          <a:prstGeom prst="rect">
            <a:avLst/>
          </a:prstGeom>
        </p:spPr>
      </p:pic>
      <p:pic>
        <p:nvPicPr>
          <p:cNvPr id="32" name="Graphic 31" descr="Stopwatch 75% with solid fill">
            <a:extLst>
              <a:ext uri="{FF2B5EF4-FFF2-40B4-BE49-F238E27FC236}">
                <a16:creationId xmlns:a16="http://schemas.microsoft.com/office/drawing/2014/main" id="{55AABC61-72A9-8995-0FA9-A63CEBE9CE8B}"/>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5297848" y="3777717"/>
            <a:ext cx="571629" cy="571629"/>
          </a:xfrm>
          <a:prstGeom prst="rect">
            <a:avLst/>
          </a:prstGeom>
        </p:spPr>
      </p:pic>
      <p:pic>
        <p:nvPicPr>
          <p:cNvPr id="34" name="Graphic 33" descr="Dollar with solid fill">
            <a:extLst>
              <a:ext uri="{FF2B5EF4-FFF2-40B4-BE49-F238E27FC236}">
                <a16:creationId xmlns:a16="http://schemas.microsoft.com/office/drawing/2014/main" id="{737E2C9C-9F4D-610C-9FC6-47991DD06863}"/>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11147006" y="3844852"/>
            <a:ext cx="527620" cy="527620"/>
          </a:xfrm>
          <a:prstGeom prst="rect">
            <a:avLst/>
          </a:prstGeom>
        </p:spPr>
      </p:pic>
    </p:spTree>
    <p:extLst>
      <p:ext uri="{BB962C8B-B14F-4D97-AF65-F5344CB8AC3E}">
        <p14:creationId xmlns:p14="http://schemas.microsoft.com/office/powerpoint/2010/main" val="668539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744E9-80D5-1ADE-FBBF-5D7A8EED19E2}"/>
              </a:ext>
            </a:extLst>
          </p:cNvPr>
          <p:cNvSpPr>
            <a:spLocks noGrp="1"/>
          </p:cNvSpPr>
          <p:nvPr>
            <p:ph type="title"/>
          </p:nvPr>
        </p:nvSpPr>
        <p:spPr/>
        <p:txBody>
          <a:bodyPr/>
          <a:lstStyle/>
          <a:p>
            <a:r>
              <a:rPr lang="en-US"/>
              <a:t>Create new slides</a:t>
            </a:r>
          </a:p>
        </p:txBody>
      </p:sp>
      <p:sp>
        <p:nvSpPr>
          <p:cNvPr id="3" name="TextBox 2">
            <a:extLst>
              <a:ext uri="{FF2B5EF4-FFF2-40B4-BE49-F238E27FC236}">
                <a16:creationId xmlns:a16="http://schemas.microsoft.com/office/drawing/2014/main" id="{6B6E0018-25A2-B3FD-5B93-D414F7D3966F}"/>
              </a:ext>
            </a:extLst>
          </p:cNvPr>
          <p:cNvSpPr txBox="1"/>
          <p:nvPr/>
        </p:nvSpPr>
        <p:spPr>
          <a:xfrm>
            <a:off x="605838" y="1659063"/>
            <a:ext cx="10325100" cy="519911"/>
          </a:xfrm>
          <a:prstGeom prst="rect">
            <a:avLst/>
          </a:prstGeom>
          <a:noFill/>
          <a:ln>
            <a:noFill/>
          </a:ln>
        </p:spPr>
        <p:txBody>
          <a:bodyPr spcFirstLastPara="1" wrap="square" lIns="0" tIns="0" rIns="0" bIns="0" rtlCol="0" anchor="t" anchorCtr="0">
            <a:noAutofit/>
          </a:bodyPr>
          <a:lstStyle/>
          <a:p>
            <a:pPr>
              <a:spcAft>
                <a:spcPts val="1067"/>
              </a:spcAft>
              <a:buClr>
                <a:srgbClr val="262261"/>
              </a:buClr>
            </a:pPr>
            <a:r>
              <a:rPr lang="en-US" sz="2133"/>
              <a:t>From the </a:t>
            </a:r>
            <a:r>
              <a:rPr lang="en-US" sz="2133" b="1"/>
              <a:t>Home</a:t>
            </a:r>
            <a:r>
              <a:rPr lang="en-US" sz="2133"/>
              <a:t> tab, select </a:t>
            </a:r>
            <a:r>
              <a:rPr lang="en-US" sz="2133" b="1"/>
              <a:t>New Slide</a:t>
            </a:r>
            <a:r>
              <a:rPr lang="en-US" sz="2133"/>
              <a:t> and choose a layout from the </a:t>
            </a:r>
            <a:r>
              <a:rPr lang="en-US" sz="2133" b="1"/>
              <a:t>Themes</a:t>
            </a:r>
            <a:r>
              <a:rPr lang="en-US" sz="2133"/>
              <a:t> menu. </a:t>
            </a:r>
            <a:endParaRPr lang="en-US" sz="1600" b="1"/>
          </a:p>
          <a:p>
            <a:pPr marL="228024" indent="-228024">
              <a:spcAft>
                <a:spcPts val="452"/>
              </a:spcAft>
              <a:buFont typeface="Arial" panose="020B0604020202020204" pitchFamily="34" charset="0"/>
              <a:buChar char="•"/>
            </a:pPr>
            <a:endParaRPr lang="en-US" sz="1600"/>
          </a:p>
        </p:txBody>
      </p:sp>
      <p:pic>
        <p:nvPicPr>
          <p:cNvPr id="5" name="Picture 4" descr="Graphical user interface, application, Word&#10;&#10;Description automatically generated">
            <a:extLst>
              <a:ext uri="{FF2B5EF4-FFF2-40B4-BE49-F238E27FC236}">
                <a16:creationId xmlns:a16="http://schemas.microsoft.com/office/drawing/2014/main" id="{9D0D0A65-0F56-7998-D927-BF984E776D7D}"/>
              </a:ext>
            </a:extLst>
          </p:cNvPr>
          <p:cNvPicPr>
            <a:picLocks noChangeAspect="1"/>
          </p:cNvPicPr>
          <p:nvPr/>
        </p:nvPicPr>
        <p:blipFill rotWithShape="1">
          <a:blip r:embed="rId2">
            <a:extLst>
              <a:ext uri="{28A0092B-C50C-407E-A947-70E740481C1C}">
                <a14:useLocalDpi xmlns:a14="http://schemas.microsoft.com/office/drawing/2010/main"/>
              </a:ext>
            </a:extLst>
          </a:blip>
          <a:srcRect r="2567"/>
          <a:stretch/>
        </p:blipFill>
        <p:spPr bwMode="auto">
          <a:xfrm>
            <a:off x="2080491" y="2398997"/>
            <a:ext cx="2550288" cy="134782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6" name="Arrow: Right 3">
            <a:extLst>
              <a:ext uri="{FF2B5EF4-FFF2-40B4-BE49-F238E27FC236}">
                <a16:creationId xmlns:a16="http://schemas.microsoft.com/office/drawing/2014/main" id="{CEAF0E43-6FEF-BE63-FC6C-1155186FE742}"/>
              </a:ext>
            </a:extLst>
          </p:cNvPr>
          <p:cNvSpPr/>
          <p:nvPr/>
        </p:nvSpPr>
        <p:spPr>
          <a:xfrm>
            <a:off x="5018223" y="2398997"/>
            <a:ext cx="788171" cy="3231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4"/>
          </a:p>
        </p:txBody>
      </p:sp>
      <p:pic>
        <p:nvPicPr>
          <p:cNvPr id="10" name="Picture 9" descr="Graphical user interface, application&#10;&#10;Description automatically generated">
            <a:extLst>
              <a:ext uri="{FF2B5EF4-FFF2-40B4-BE49-F238E27FC236}">
                <a16:creationId xmlns:a16="http://schemas.microsoft.com/office/drawing/2014/main" id="{621E519A-D229-0EE9-BA17-03A7CFBC8F07}"/>
              </a:ext>
            </a:extLst>
          </p:cNvPr>
          <p:cNvPicPr>
            <a:picLocks noChangeAspect="1"/>
          </p:cNvPicPr>
          <p:nvPr/>
        </p:nvPicPr>
        <p:blipFill rotWithShape="1">
          <a:blip r:embed="rId3"/>
          <a:srcRect b="62765"/>
          <a:stretch/>
        </p:blipFill>
        <p:spPr>
          <a:xfrm>
            <a:off x="6193838" y="2398997"/>
            <a:ext cx="3389865" cy="142816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725100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177B2-7431-764E-E478-5652B5A4A902}"/>
              </a:ext>
            </a:extLst>
          </p:cNvPr>
          <p:cNvSpPr>
            <a:spLocks noGrp="1"/>
          </p:cNvSpPr>
          <p:nvPr>
            <p:ph type="title"/>
          </p:nvPr>
        </p:nvSpPr>
        <p:spPr/>
        <p:txBody>
          <a:bodyPr/>
          <a:lstStyle/>
          <a:p>
            <a:pPr>
              <a:buClr>
                <a:srgbClr val="6A1220"/>
              </a:buClr>
            </a:pPr>
            <a:r>
              <a:rPr lang="en-US"/>
              <a:t>Graphic Slide Sample #2</a:t>
            </a:r>
          </a:p>
        </p:txBody>
      </p:sp>
      <p:sp>
        <p:nvSpPr>
          <p:cNvPr id="3" name="Rectangle: Rounded Corners 2">
            <a:extLst>
              <a:ext uri="{FF2B5EF4-FFF2-40B4-BE49-F238E27FC236}">
                <a16:creationId xmlns:a16="http://schemas.microsoft.com/office/drawing/2014/main" id="{FDF784C2-E524-FC1F-D1AE-1787790FB304}"/>
              </a:ext>
            </a:extLst>
          </p:cNvPr>
          <p:cNvSpPr/>
          <p:nvPr/>
        </p:nvSpPr>
        <p:spPr>
          <a:xfrm>
            <a:off x="802601" y="2181825"/>
            <a:ext cx="3268409" cy="3831476"/>
          </a:xfrm>
          <a:prstGeom prst="roundRect">
            <a:avLst/>
          </a:prstGeom>
          <a:solidFill>
            <a:schemeClr val="tx2">
              <a:lumMod val="20000"/>
              <a:lumOff val="80000"/>
            </a:schemeClr>
          </a:solidFill>
          <a:ln>
            <a:solidFill>
              <a:schemeClr val="tx2">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buClr>
                <a:srgbClr val="6A1220"/>
              </a:buClr>
            </a:pPr>
            <a:r>
              <a:rPr lang="en-US" sz="1733">
                <a:solidFill>
                  <a:schemeClr val="accent2"/>
                </a:solidFill>
              </a:rPr>
              <a:t>Text (icons to right of title are editable)</a:t>
            </a:r>
          </a:p>
          <a:p>
            <a:pPr>
              <a:buClr>
                <a:srgbClr val="6A1220"/>
              </a:buClr>
            </a:pPr>
            <a:endParaRPr lang="en-US" sz="1733"/>
          </a:p>
          <a:p>
            <a:pPr>
              <a:buClr>
                <a:srgbClr val="6A1220"/>
              </a:buClr>
            </a:pPr>
            <a:endParaRPr lang="en-US" sz="1733"/>
          </a:p>
          <a:p>
            <a:pPr>
              <a:buClr>
                <a:srgbClr val="6A1220"/>
              </a:buClr>
            </a:pPr>
            <a:endParaRPr lang="en-US" sz="1733"/>
          </a:p>
          <a:p>
            <a:pPr>
              <a:buClr>
                <a:srgbClr val="6A1220"/>
              </a:buClr>
            </a:pPr>
            <a:endParaRPr lang="en-US" sz="1733"/>
          </a:p>
          <a:p>
            <a:pPr>
              <a:buClr>
                <a:srgbClr val="6A1220"/>
              </a:buClr>
            </a:pPr>
            <a:endParaRPr lang="en-US" sz="1733"/>
          </a:p>
        </p:txBody>
      </p:sp>
      <p:sp>
        <p:nvSpPr>
          <p:cNvPr id="27" name="Oval 26">
            <a:extLst>
              <a:ext uri="{FF2B5EF4-FFF2-40B4-BE49-F238E27FC236}">
                <a16:creationId xmlns:a16="http://schemas.microsoft.com/office/drawing/2014/main" id="{B1D96832-F9E2-E233-819B-7C12959DE50A}"/>
              </a:ext>
            </a:extLst>
          </p:cNvPr>
          <p:cNvSpPr/>
          <p:nvPr/>
        </p:nvSpPr>
        <p:spPr>
          <a:xfrm>
            <a:off x="1442857" y="1279936"/>
            <a:ext cx="1922313" cy="1872092"/>
          </a:xfrm>
          <a:prstGeom prst="ellipse">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6A1220"/>
              </a:buClr>
            </a:pPr>
            <a:endParaRPr lang="en-US" sz="2400"/>
          </a:p>
        </p:txBody>
      </p:sp>
      <p:pic>
        <p:nvPicPr>
          <p:cNvPr id="30" name="Graphic 29" descr="Statistics with solid fill">
            <a:extLst>
              <a:ext uri="{FF2B5EF4-FFF2-40B4-BE49-F238E27FC236}">
                <a16:creationId xmlns:a16="http://schemas.microsoft.com/office/drawing/2014/main" id="{9406A088-AE8B-D2D3-908E-315FEBEABAFC}"/>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683438" y="1437728"/>
            <a:ext cx="1441148" cy="1441148"/>
          </a:xfrm>
          <a:prstGeom prst="rect">
            <a:avLst/>
          </a:prstGeom>
        </p:spPr>
      </p:pic>
      <p:sp>
        <p:nvSpPr>
          <p:cNvPr id="13" name="Rectangle: Rounded Corners 12">
            <a:extLst>
              <a:ext uri="{FF2B5EF4-FFF2-40B4-BE49-F238E27FC236}">
                <a16:creationId xmlns:a16="http://schemas.microsoft.com/office/drawing/2014/main" id="{A7AFF1C4-9014-CB41-F4F9-A5D889EE9F49}"/>
              </a:ext>
            </a:extLst>
          </p:cNvPr>
          <p:cNvSpPr/>
          <p:nvPr/>
        </p:nvSpPr>
        <p:spPr>
          <a:xfrm>
            <a:off x="4418160" y="2181825"/>
            <a:ext cx="3268409" cy="3831476"/>
          </a:xfrm>
          <a:prstGeom prst="roundRect">
            <a:avLst/>
          </a:prstGeom>
          <a:solidFill>
            <a:schemeClr val="tx2">
              <a:lumMod val="20000"/>
              <a:lumOff val="80000"/>
            </a:schemeClr>
          </a:solidFill>
          <a:ln>
            <a:solidFill>
              <a:schemeClr val="tx2">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buClr>
                <a:srgbClr val="6A1220"/>
              </a:buClr>
            </a:pPr>
            <a:r>
              <a:rPr lang="en-US" sz="1733">
                <a:solidFill>
                  <a:schemeClr val="accent2"/>
                </a:solidFill>
              </a:rPr>
              <a:t>Text (icons to right of title are editable)</a:t>
            </a:r>
          </a:p>
          <a:p>
            <a:pPr>
              <a:buClr>
                <a:srgbClr val="6A1220"/>
              </a:buClr>
            </a:pPr>
            <a:endParaRPr lang="en-US" sz="1733">
              <a:solidFill>
                <a:schemeClr val="accent2"/>
              </a:solidFill>
            </a:endParaRPr>
          </a:p>
          <a:p>
            <a:pPr>
              <a:buClr>
                <a:srgbClr val="6A1220"/>
              </a:buClr>
            </a:pPr>
            <a:endParaRPr lang="en-US" sz="1733">
              <a:solidFill>
                <a:schemeClr val="accent2"/>
              </a:solidFill>
            </a:endParaRPr>
          </a:p>
          <a:p>
            <a:pPr>
              <a:buClr>
                <a:srgbClr val="6A1220"/>
              </a:buClr>
            </a:pPr>
            <a:endParaRPr lang="en-US" sz="1733">
              <a:solidFill>
                <a:schemeClr val="accent2"/>
              </a:solidFill>
            </a:endParaRPr>
          </a:p>
          <a:p>
            <a:pPr>
              <a:buClr>
                <a:srgbClr val="6A1220"/>
              </a:buClr>
            </a:pPr>
            <a:endParaRPr lang="en-US" sz="1733">
              <a:solidFill>
                <a:schemeClr val="accent2"/>
              </a:solidFill>
            </a:endParaRPr>
          </a:p>
          <a:p>
            <a:pPr>
              <a:buClr>
                <a:srgbClr val="6A1220"/>
              </a:buClr>
            </a:pPr>
            <a:endParaRPr lang="en-US" sz="1733">
              <a:solidFill>
                <a:schemeClr val="accent2"/>
              </a:solidFill>
            </a:endParaRPr>
          </a:p>
        </p:txBody>
      </p:sp>
      <p:sp>
        <p:nvSpPr>
          <p:cNvPr id="15" name="Oval 14">
            <a:extLst>
              <a:ext uri="{FF2B5EF4-FFF2-40B4-BE49-F238E27FC236}">
                <a16:creationId xmlns:a16="http://schemas.microsoft.com/office/drawing/2014/main" id="{D373BC1C-F053-6E60-4BA8-4FFF44BB45B2}"/>
              </a:ext>
            </a:extLst>
          </p:cNvPr>
          <p:cNvSpPr/>
          <p:nvPr/>
        </p:nvSpPr>
        <p:spPr>
          <a:xfrm>
            <a:off x="5058416" y="1279936"/>
            <a:ext cx="1922313" cy="1872092"/>
          </a:xfrm>
          <a:prstGeom prst="ellipse">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6A1220"/>
              </a:buClr>
            </a:pPr>
            <a:endParaRPr lang="en-US" sz="2400"/>
          </a:p>
        </p:txBody>
      </p:sp>
      <p:pic>
        <p:nvPicPr>
          <p:cNvPr id="16" name="Graphic 15" descr="Presentation with checklist with solid fill">
            <a:extLst>
              <a:ext uri="{FF2B5EF4-FFF2-40B4-BE49-F238E27FC236}">
                <a16:creationId xmlns:a16="http://schemas.microsoft.com/office/drawing/2014/main" id="{45316663-27F1-DD31-265D-34B479B83956}"/>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5298997" y="1437728"/>
            <a:ext cx="1441148" cy="1441148"/>
          </a:xfrm>
          <a:prstGeom prst="rect">
            <a:avLst/>
          </a:prstGeom>
        </p:spPr>
      </p:pic>
      <p:sp>
        <p:nvSpPr>
          <p:cNvPr id="17" name="Rectangle: Rounded Corners 16">
            <a:extLst>
              <a:ext uri="{FF2B5EF4-FFF2-40B4-BE49-F238E27FC236}">
                <a16:creationId xmlns:a16="http://schemas.microsoft.com/office/drawing/2014/main" id="{ECA25FA3-2023-FF38-930A-5D35A7F626CD}"/>
              </a:ext>
            </a:extLst>
          </p:cNvPr>
          <p:cNvSpPr/>
          <p:nvPr/>
        </p:nvSpPr>
        <p:spPr>
          <a:xfrm>
            <a:off x="8033718" y="2181825"/>
            <a:ext cx="3268409" cy="3831476"/>
          </a:xfrm>
          <a:prstGeom prst="roundRect">
            <a:avLst/>
          </a:prstGeom>
          <a:solidFill>
            <a:schemeClr val="tx2">
              <a:lumMod val="20000"/>
              <a:lumOff val="80000"/>
            </a:schemeClr>
          </a:solidFill>
          <a:ln>
            <a:solidFill>
              <a:schemeClr val="tx2">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buClr>
                <a:srgbClr val="6A1220"/>
              </a:buClr>
            </a:pPr>
            <a:r>
              <a:rPr lang="en-US" sz="1733">
                <a:solidFill>
                  <a:schemeClr val="accent2"/>
                </a:solidFill>
              </a:rPr>
              <a:t>Text (icons to right of title are editable)</a:t>
            </a:r>
          </a:p>
          <a:p>
            <a:pPr>
              <a:buClr>
                <a:srgbClr val="6A1220"/>
              </a:buClr>
            </a:pPr>
            <a:endParaRPr lang="en-US" sz="1733">
              <a:solidFill>
                <a:schemeClr val="accent2"/>
              </a:solidFill>
            </a:endParaRPr>
          </a:p>
          <a:p>
            <a:pPr>
              <a:buClr>
                <a:srgbClr val="6A1220"/>
              </a:buClr>
            </a:pPr>
            <a:endParaRPr lang="en-US" sz="1733">
              <a:solidFill>
                <a:schemeClr val="accent2"/>
              </a:solidFill>
            </a:endParaRPr>
          </a:p>
          <a:p>
            <a:pPr>
              <a:buClr>
                <a:srgbClr val="6A1220"/>
              </a:buClr>
            </a:pPr>
            <a:endParaRPr lang="en-US" sz="1733">
              <a:solidFill>
                <a:schemeClr val="accent2"/>
              </a:solidFill>
            </a:endParaRPr>
          </a:p>
          <a:p>
            <a:pPr>
              <a:buClr>
                <a:srgbClr val="6A1220"/>
              </a:buClr>
            </a:pPr>
            <a:endParaRPr lang="en-US" sz="1733">
              <a:solidFill>
                <a:schemeClr val="accent2"/>
              </a:solidFill>
            </a:endParaRPr>
          </a:p>
          <a:p>
            <a:pPr>
              <a:buClr>
                <a:srgbClr val="6A1220"/>
              </a:buClr>
            </a:pPr>
            <a:endParaRPr lang="en-US" sz="1733">
              <a:solidFill>
                <a:schemeClr val="accent2"/>
              </a:solidFill>
            </a:endParaRPr>
          </a:p>
        </p:txBody>
      </p:sp>
      <p:sp>
        <p:nvSpPr>
          <p:cNvPr id="18" name="Oval 17">
            <a:extLst>
              <a:ext uri="{FF2B5EF4-FFF2-40B4-BE49-F238E27FC236}">
                <a16:creationId xmlns:a16="http://schemas.microsoft.com/office/drawing/2014/main" id="{DA335EDF-8B24-7DFA-C03A-45DBEB878FC0}"/>
              </a:ext>
            </a:extLst>
          </p:cNvPr>
          <p:cNvSpPr/>
          <p:nvPr/>
        </p:nvSpPr>
        <p:spPr>
          <a:xfrm>
            <a:off x="8673974" y="1279936"/>
            <a:ext cx="1922313" cy="1872092"/>
          </a:xfrm>
          <a:prstGeom prst="ellipse">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6A1220"/>
              </a:buClr>
            </a:pPr>
            <a:endParaRPr lang="en-US" sz="2400"/>
          </a:p>
        </p:txBody>
      </p:sp>
      <p:pic>
        <p:nvPicPr>
          <p:cNvPr id="23" name="Graphic 22" descr="Document with solid fill">
            <a:extLst>
              <a:ext uri="{FF2B5EF4-FFF2-40B4-BE49-F238E27FC236}">
                <a16:creationId xmlns:a16="http://schemas.microsoft.com/office/drawing/2014/main" id="{3E2932EF-57E8-1D5E-5F71-75C74DA1B69F}"/>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8914555" y="1437728"/>
            <a:ext cx="1441148" cy="1441148"/>
          </a:xfrm>
          <a:prstGeom prst="rect">
            <a:avLst/>
          </a:prstGeom>
        </p:spPr>
      </p:pic>
    </p:spTree>
    <p:extLst>
      <p:ext uri="{BB962C8B-B14F-4D97-AF65-F5344CB8AC3E}">
        <p14:creationId xmlns:p14="http://schemas.microsoft.com/office/powerpoint/2010/main" val="21713721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17D6329-DEE5-E6B2-D1A5-1EC4CC1D5930}"/>
              </a:ext>
            </a:extLst>
          </p:cNvPr>
          <p:cNvSpPr/>
          <p:nvPr/>
        </p:nvSpPr>
        <p:spPr>
          <a:xfrm>
            <a:off x="709178" y="1394792"/>
            <a:ext cx="2020381" cy="678016"/>
          </a:xfrm>
          <a:prstGeom prst="roundRect">
            <a:avLst/>
          </a:prstGeom>
          <a:solidFill>
            <a:schemeClr val="bg1"/>
          </a:solidFill>
          <a:ln>
            <a:solidFill>
              <a:schemeClr val="tx2">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buClr>
                <a:srgbClr val="6A1220"/>
              </a:buClr>
            </a:pPr>
            <a:r>
              <a:rPr lang="en-US" sz="1600" b="1">
                <a:solidFill>
                  <a:schemeClr val="tx2"/>
                </a:solidFill>
              </a:rPr>
              <a:t>Text</a:t>
            </a:r>
          </a:p>
          <a:p>
            <a:pPr algn="ctr">
              <a:buClr>
                <a:srgbClr val="6A1220"/>
              </a:buClr>
            </a:pPr>
            <a:r>
              <a:rPr lang="en-US" sz="1333">
                <a:solidFill>
                  <a:schemeClr val="tx2"/>
                </a:solidFill>
              </a:rPr>
              <a:t>Text</a:t>
            </a:r>
          </a:p>
        </p:txBody>
      </p:sp>
      <p:pic>
        <p:nvPicPr>
          <p:cNvPr id="5" name="Picture 4" descr="Close-up unopened pill packets">
            <a:extLst>
              <a:ext uri="{FF2B5EF4-FFF2-40B4-BE49-F238E27FC236}">
                <a16:creationId xmlns:a16="http://schemas.microsoft.com/office/drawing/2014/main" id="{67B504BD-7D6A-793F-7DD3-FCB75BFC0B2F}"/>
              </a:ext>
            </a:extLst>
          </p:cNvPr>
          <p:cNvPicPr>
            <a:picLocks noChangeAspect="1"/>
          </p:cNvPicPr>
          <p:nvPr/>
        </p:nvPicPr>
        <p:blipFill>
          <a:blip r:embed="rId3" cstate="hqprint">
            <a:extLst>
              <a:ext uri="{28A0092B-C50C-407E-A947-70E740481C1C}">
                <a14:useLocalDpi xmlns:a14="http://schemas.microsoft.com/office/drawing/2010/main"/>
              </a:ext>
            </a:extLst>
          </a:blip>
          <a:srcRect l="18248" r="18248"/>
          <a:stretch/>
        </p:blipFill>
        <p:spPr>
          <a:xfrm>
            <a:off x="712555" y="1983980"/>
            <a:ext cx="2017003" cy="2089051"/>
          </a:xfrm>
          <a:prstGeom prst="rect">
            <a:avLst/>
          </a:prstGeom>
          <a:ln>
            <a:solidFill>
              <a:schemeClr val="tx2">
                <a:lumMod val="75000"/>
              </a:schemeClr>
            </a:solidFill>
          </a:ln>
        </p:spPr>
      </p:pic>
      <p:sp>
        <p:nvSpPr>
          <p:cNvPr id="6" name="Rectangle: Rounded Corners 5">
            <a:extLst>
              <a:ext uri="{FF2B5EF4-FFF2-40B4-BE49-F238E27FC236}">
                <a16:creationId xmlns:a16="http://schemas.microsoft.com/office/drawing/2014/main" id="{AE1A6DE1-4440-9630-A65D-92C1B9729C1E}"/>
              </a:ext>
            </a:extLst>
          </p:cNvPr>
          <p:cNvSpPr/>
          <p:nvPr/>
        </p:nvSpPr>
        <p:spPr>
          <a:xfrm>
            <a:off x="712555" y="4128501"/>
            <a:ext cx="2020381" cy="678016"/>
          </a:xfrm>
          <a:prstGeom prst="roundRect">
            <a:avLst/>
          </a:prstGeom>
          <a:solidFill>
            <a:schemeClr val="bg1"/>
          </a:solidFill>
          <a:ln>
            <a:solidFill>
              <a:schemeClr val="tx2">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buClr>
                <a:srgbClr val="6A1220"/>
              </a:buClr>
            </a:pPr>
            <a:r>
              <a:rPr lang="en-US" sz="1600" b="1">
                <a:solidFill>
                  <a:schemeClr val="tx2"/>
                </a:solidFill>
              </a:rPr>
              <a:t>Text</a:t>
            </a:r>
          </a:p>
          <a:p>
            <a:pPr algn="ctr">
              <a:buClr>
                <a:srgbClr val="6A1220"/>
              </a:buClr>
            </a:pPr>
            <a:r>
              <a:rPr lang="en-US" sz="1333">
                <a:solidFill>
                  <a:schemeClr val="tx2"/>
                </a:solidFill>
              </a:rPr>
              <a:t>Text</a:t>
            </a:r>
          </a:p>
        </p:txBody>
      </p:sp>
      <p:pic>
        <p:nvPicPr>
          <p:cNvPr id="7" name="Picture 6">
            <a:extLst>
              <a:ext uri="{FF2B5EF4-FFF2-40B4-BE49-F238E27FC236}">
                <a16:creationId xmlns:a16="http://schemas.microsoft.com/office/drawing/2014/main" id="{AF2BC084-16CE-2176-74BF-AA623637E68C}"/>
              </a:ext>
            </a:extLst>
          </p:cNvPr>
          <p:cNvPicPr>
            <a:picLocks noChangeAspect="1"/>
          </p:cNvPicPr>
          <p:nvPr/>
        </p:nvPicPr>
        <p:blipFill>
          <a:blip r:embed="rId4">
            <a:extLst>
              <a:ext uri="{28A0092B-C50C-407E-A947-70E740481C1C}">
                <a14:useLocalDpi xmlns:a14="http://schemas.microsoft.com/office/drawing/2010/main" val="0"/>
              </a:ext>
            </a:extLst>
          </a:blip>
          <a:srcRect l="109" r="109"/>
          <a:stretch/>
        </p:blipFill>
        <p:spPr>
          <a:xfrm>
            <a:off x="715932" y="4717689"/>
            <a:ext cx="2017003" cy="2089051"/>
          </a:xfrm>
          <a:prstGeom prst="rect">
            <a:avLst/>
          </a:prstGeom>
          <a:ln>
            <a:solidFill>
              <a:schemeClr val="tx2">
                <a:lumMod val="75000"/>
              </a:schemeClr>
            </a:solidFill>
          </a:ln>
        </p:spPr>
      </p:pic>
      <p:sp>
        <p:nvSpPr>
          <p:cNvPr id="8" name="Rectangle: Rounded Corners 7">
            <a:extLst>
              <a:ext uri="{FF2B5EF4-FFF2-40B4-BE49-F238E27FC236}">
                <a16:creationId xmlns:a16="http://schemas.microsoft.com/office/drawing/2014/main" id="{37C98B02-DB15-2A32-66C1-90BC443C0A1A}"/>
              </a:ext>
            </a:extLst>
          </p:cNvPr>
          <p:cNvSpPr/>
          <p:nvPr/>
        </p:nvSpPr>
        <p:spPr>
          <a:xfrm>
            <a:off x="2838299" y="1394792"/>
            <a:ext cx="2020381" cy="678016"/>
          </a:xfrm>
          <a:prstGeom prst="roundRect">
            <a:avLst/>
          </a:prstGeom>
          <a:solidFill>
            <a:schemeClr val="bg1"/>
          </a:solidFill>
          <a:ln>
            <a:solidFill>
              <a:schemeClr val="tx2">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buClr>
                <a:srgbClr val="6A1220"/>
              </a:buClr>
            </a:pPr>
            <a:r>
              <a:rPr lang="en-US" sz="1600" b="1">
                <a:solidFill>
                  <a:schemeClr val="tx2"/>
                </a:solidFill>
              </a:rPr>
              <a:t>Text</a:t>
            </a:r>
          </a:p>
          <a:p>
            <a:pPr algn="ctr">
              <a:buClr>
                <a:srgbClr val="6A1220"/>
              </a:buClr>
            </a:pPr>
            <a:r>
              <a:rPr lang="en-US" sz="1333">
                <a:solidFill>
                  <a:schemeClr val="tx2"/>
                </a:solidFill>
              </a:rPr>
              <a:t>Text</a:t>
            </a:r>
          </a:p>
        </p:txBody>
      </p:sp>
      <p:pic>
        <p:nvPicPr>
          <p:cNvPr id="9" name="Picture 8" descr="Desk with stethoscope and computer keyboard">
            <a:extLst>
              <a:ext uri="{FF2B5EF4-FFF2-40B4-BE49-F238E27FC236}">
                <a16:creationId xmlns:a16="http://schemas.microsoft.com/office/drawing/2014/main" id="{9578348C-7811-50C5-865F-13AD5D5E3B5A}"/>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l="36881" t="758" b="1301"/>
          <a:stretch/>
        </p:blipFill>
        <p:spPr>
          <a:xfrm>
            <a:off x="2841676" y="1983980"/>
            <a:ext cx="2017003" cy="2089051"/>
          </a:xfrm>
          <a:prstGeom prst="rect">
            <a:avLst/>
          </a:prstGeom>
          <a:ln>
            <a:solidFill>
              <a:schemeClr val="tx2">
                <a:lumMod val="75000"/>
              </a:schemeClr>
            </a:solidFill>
          </a:ln>
        </p:spPr>
      </p:pic>
      <p:sp>
        <p:nvSpPr>
          <p:cNvPr id="10" name="Rectangle: Rounded Corners 9">
            <a:extLst>
              <a:ext uri="{FF2B5EF4-FFF2-40B4-BE49-F238E27FC236}">
                <a16:creationId xmlns:a16="http://schemas.microsoft.com/office/drawing/2014/main" id="{27A60323-435C-2937-2849-7723307D08B1}"/>
              </a:ext>
            </a:extLst>
          </p:cNvPr>
          <p:cNvSpPr/>
          <p:nvPr/>
        </p:nvSpPr>
        <p:spPr>
          <a:xfrm>
            <a:off x="2841676" y="4128501"/>
            <a:ext cx="2020381" cy="678016"/>
          </a:xfrm>
          <a:prstGeom prst="roundRect">
            <a:avLst/>
          </a:prstGeom>
          <a:solidFill>
            <a:schemeClr val="bg1"/>
          </a:solidFill>
          <a:ln>
            <a:solidFill>
              <a:schemeClr val="tx2">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buClr>
                <a:srgbClr val="6A1220"/>
              </a:buClr>
            </a:pPr>
            <a:r>
              <a:rPr lang="en-US" sz="1600" b="1">
                <a:solidFill>
                  <a:schemeClr val="tx2"/>
                </a:solidFill>
              </a:rPr>
              <a:t>Text</a:t>
            </a:r>
          </a:p>
          <a:p>
            <a:pPr algn="ctr">
              <a:buClr>
                <a:srgbClr val="6A1220"/>
              </a:buClr>
            </a:pPr>
            <a:r>
              <a:rPr lang="en-US" sz="1333">
                <a:solidFill>
                  <a:schemeClr val="tx2"/>
                </a:solidFill>
              </a:rPr>
              <a:t>Text</a:t>
            </a:r>
          </a:p>
        </p:txBody>
      </p:sp>
      <p:pic>
        <p:nvPicPr>
          <p:cNvPr id="11" name="Picture 10">
            <a:extLst>
              <a:ext uri="{FF2B5EF4-FFF2-40B4-BE49-F238E27FC236}">
                <a16:creationId xmlns:a16="http://schemas.microsoft.com/office/drawing/2014/main" id="{67DA331D-E966-A649-8553-FD2CBC9D79CE}"/>
              </a:ext>
            </a:extLst>
          </p:cNvPr>
          <p:cNvPicPr>
            <a:picLocks noChangeAspect="1"/>
          </p:cNvPicPr>
          <p:nvPr/>
        </p:nvPicPr>
        <p:blipFill>
          <a:blip r:embed="rId6">
            <a:extLst>
              <a:ext uri="{28A0092B-C50C-407E-A947-70E740481C1C}">
                <a14:useLocalDpi xmlns:a14="http://schemas.microsoft.com/office/drawing/2010/main" val="0"/>
              </a:ext>
            </a:extLst>
          </a:blip>
          <a:srcRect t="256" b="256"/>
          <a:stretch/>
        </p:blipFill>
        <p:spPr>
          <a:xfrm>
            <a:off x="2845053" y="4717689"/>
            <a:ext cx="2017003" cy="2089051"/>
          </a:xfrm>
          <a:prstGeom prst="rect">
            <a:avLst/>
          </a:prstGeom>
          <a:ln>
            <a:solidFill>
              <a:schemeClr val="tx2">
                <a:lumMod val="75000"/>
              </a:schemeClr>
            </a:solidFill>
          </a:ln>
        </p:spPr>
      </p:pic>
      <p:sp>
        <p:nvSpPr>
          <p:cNvPr id="12" name="Rectangle: Rounded Corners 11">
            <a:extLst>
              <a:ext uri="{FF2B5EF4-FFF2-40B4-BE49-F238E27FC236}">
                <a16:creationId xmlns:a16="http://schemas.microsoft.com/office/drawing/2014/main" id="{BF6BB75A-8F4D-DAF6-8415-9CAEF8F762C0}"/>
              </a:ext>
            </a:extLst>
          </p:cNvPr>
          <p:cNvSpPr/>
          <p:nvPr/>
        </p:nvSpPr>
        <p:spPr>
          <a:xfrm>
            <a:off x="4967419" y="1394792"/>
            <a:ext cx="2020381" cy="678016"/>
          </a:xfrm>
          <a:prstGeom prst="roundRect">
            <a:avLst/>
          </a:prstGeom>
          <a:solidFill>
            <a:schemeClr val="bg1"/>
          </a:solidFill>
          <a:ln>
            <a:solidFill>
              <a:schemeClr val="tx2">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buClr>
                <a:srgbClr val="6A1220"/>
              </a:buClr>
            </a:pPr>
            <a:r>
              <a:rPr lang="en-US" sz="1600" b="1">
                <a:solidFill>
                  <a:schemeClr val="tx2"/>
                </a:solidFill>
              </a:rPr>
              <a:t>Text</a:t>
            </a:r>
          </a:p>
          <a:p>
            <a:pPr algn="ctr">
              <a:buClr>
                <a:srgbClr val="6A1220"/>
              </a:buClr>
            </a:pPr>
            <a:r>
              <a:rPr lang="en-US" sz="1333">
                <a:solidFill>
                  <a:schemeClr val="tx2"/>
                </a:solidFill>
              </a:rPr>
              <a:t>Text</a:t>
            </a:r>
          </a:p>
        </p:txBody>
      </p:sp>
      <p:pic>
        <p:nvPicPr>
          <p:cNvPr id="13" name="Picture 12">
            <a:extLst>
              <a:ext uri="{FF2B5EF4-FFF2-40B4-BE49-F238E27FC236}">
                <a16:creationId xmlns:a16="http://schemas.microsoft.com/office/drawing/2014/main" id="{22CAD8A2-026D-F014-38E5-5FD6BBFE3528}"/>
              </a:ext>
            </a:extLst>
          </p:cNvPr>
          <p:cNvPicPr>
            <a:picLocks noChangeAspect="1"/>
          </p:cNvPicPr>
          <p:nvPr/>
        </p:nvPicPr>
        <p:blipFill rotWithShape="1">
          <a:blip r:embed="rId4">
            <a:extLst>
              <a:ext uri="{28A0092B-C50C-407E-A947-70E740481C1C}">
                <a14:useLocalDpi xmlns:a14="http://schemas.microsoft.com/office/drawing/2010/main" val="0"/>
              </a:ext>
            </a:extLst>
          </a:blip>
          <a:srcRect l="109" r="109"/>
          <a:stretch/>
        </p:blipFill>
        <p:spPr>
          <a:xfrm>
            <a:off x="4970796" y="1983980"/>
            <a:ext cx="2017003" cy="2089051"/>
          </a:xfrm>
          <a:prstGeom prst="rect">
            <a:avLst/>
          </a:prstGeom>
          <a:ln>
            <a:solidFill>
              <a:schemeClr val="tx2">
                <a:lumMod val="75000"/>
              </a:schemeClr>
            </a:solidFill>
          </a:ln>
        </p:spPr>
      </p:pic>
      <p:sp>
        <p:nvSpPr>
          <p:cNvPr id="14" name="Rectangle: Rounded Corners 13">
            <a:extLst>
              <a:ext uri="{FF2B5EF4-FFF2-40B4-BE49-F238E27FC236}">
                <a16:creationId xmlns:a16="http://schemas.microsoft.com/office/drawing/2014/main" id="{26C714D0-4753-069F-9990-69C71614181A}"/>
              </a:ext>
            </a:extLst>
          </p:cNvPr>
          <p:cNvSpPr/>
          <p:nvPr/>
        </p:nvSpPr>
        <p:spPr>
          <a:xfrm>
            <a:off x="4970796" y="4128501"/>
            <a:ext cx="2020381" cy="678016"/>
          </a:xfrm>
          <a:prstGeom prst="roundRect">
            <a:avLst/>
          </a:prstGeom>
          <a:solidFill>
            <a:schemeClr val="bg1"/>
          </a:solidFill>
          <a:ln>
            <a:solidFill>
              <a:schemeClr val="tx2">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buClr>
                <a:srgbClr val="6A1220"/>
              </a:buClr>
            </a:pPr>
            <a:r>
              <a:rPr lang="en-US" sz="1600" b="1">
                <a:solidFill>
                  <a:schemeClr val="tx2"/>
                </a:solidFill>
              </a:rPr>
              <a:t>Text</a:t>
            </a:r>
          </a:p>
          <a:p>
            <a:pPr algn="ctr">
              <a:buClr>
                <a:srgbClr val="6A1220"/>
              </a:buClr>
            </a:pPr>
            <a:r>
              <a:rPr lang="en-US" sz="1333">
                <a:solidFill>
                  <a:schemeClr val="tx2"/>
                </a:solidFill>
              </a:rPr>
              <a:t>Text</a:t>
            </a:r>
          </a:p>
        </p:txBody>
      </p:sp>
      <p:pic>
        <p:nvPicPr>
          <p:cNvPr id="15" name="Picture 14">
            <a:extLst>
              <a:ext uri="{FF2B5EF4-FFF2-40B4-BE49-F238E27FC236}">
                <a16:creationId xmlns:a16="http://schemas.microsoft.com/office/drawing/2014/main" id="{1CFB6A58-B2F3-83E6-E72B-CF462E1A11F5}"/>
              </a:ext>
            </a:extLst>
          </p:cNvPr>
          <p:cNvPicPr>
            <a:picLocks noChangeAspect="1"/>
          </p:cNvPicPr>
          <p:nvPr/>
        </p:nvPicPr>
        <p:blipFill rotWithShape="1">
          <a:blip r:embed="rId7">
            <a:extLst>
              <a:ext uri="{28A0092B-C50C-407E-A947-70E740481C1C}">
                <a14:useLocalDpi xmlns:a14="http://schemas.microsoft.com/office/drawing/2010/main" val="0"/>
              </a:ext>
            </a:extLst>
          </a:blip>
          <a:srcRect t="70" b="70"/>
          <a:stretch/>
        </p:blipFill>
        <p:spPr>
          <a:xfrm>
            <a:off x="4974173" y="4717689"/>
            <a:ext cx="2017003" cy="2089051"/>
          </a:xfrm>
          <a:prstGeom prst="rect">
            <a:avLst/>
          </a:prstGeom>
          <a:ln>
            <a:solidFill>
              <a:schemeClr val="tx2">
                <a:lumMod val="75000"/>
              </a:schemeClr>
            </a:solidFill>
          </a:ln>
        </p:spPr>
      </p:pic>
      <p:sp>
        <p:nvSpPr>
          <p:cNvPr id="16" name="Rectangle: Rounded Corners 15">
            <a:extLst>
              <a:ext uri="{FF2B5EF4-FFF2-40B4-BE49-F238E27FC236}">
                <a16:creationId xmlns:a16="http://schemas.microsoft.com/office/drawing/2014/main" id="{A791DD99-F2C3-35A4-2567-91810DD15FA5}"/>
              </a:ext>
            </a:extLst>
          </p:cNvPr>
          <p:cNvSpPr/>
          <p:nvPr/>
        </p:nvSpPr>
        <p:spPr>
          <a:xfrm>
            <a:off x="7096538" y="1394792"/>
            <a:ext cx="2020381" cy="678016"/>
          </a:xfrm>
          <a:prstGeom prst="roundRect">
            <a:avLst/>
          </a:prstGeom>
          <a:solidFill>
            <a:schemeClr val="bg1"/>
          </a:solidFill>
          <a:ln>
            <a:solidFill>
              <a:schemeClr val="tx2">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buClr>
                <a:srgbClr val="6A1220"/>
              </a:buClr>
            </a:pPr>
            <a:r>
              <a:rPr lang="en-US" sz="1600" b="1">
                <a:solidFill>
                  <a:schemeClr val="tx2"/>
                </a:solidFill>
              </a:rPr>
              <a:t>Text</a:t>
            </a:r>
          </a:p>
          <a:p>
            <a:pPr algn="ctr">
              <a:buClr>
                <a:srgbClr val="6A1220"/>
              </a:buClr>
            </a:pPr>
            <a:r>
              <a:rPr lang="en-US" sz="1333">
                <a:solidFill>
                  <a:schemeClr val="tx2"/>
                </a:solidFill>
              </a:rPr>
              <a:t>Text</a:t>
            </a:r>
          </a:p>
        </p:txBody>
      </p:sp>
      <p:pic>
        <p:nvPicPr>
          <p:cNvPr id="17" name="Picture 16">
            <a:extLst>
              <a:ext uri="{FF2B5EF4-FFF2-40B4-BE49-F238E27FC236}">
                <a16:creationId xmlns:a16="http://schemas.microsoft.com/office/drawing/2014/main" id="{AB84A3F1-7C10-4D9F-8A79-44ABCC3AB76D}"/>
              </a:ext>
            </a:extLst>
          </p:cNvPr>
          <p:cNvPicPr>
            <a:picLocks noChangeAspect="1"/>
          </p:cNvPicPr>
          <p:nvPr/>
        </p:nvPicPr>
        <p:blipFill>
          <a:blip r:embed="rId6">
            <a:extLst>
              <a:ext uri="{28A0092B-C50C-407E-A947-70E740481C1C}">
                <a14:useLocalDpi xmlns:a14="http://schemas.microsoft.com/office/drawing/2010/main" val="0"/>
              </a:ext>
            </a:extLst>
          </a:blip>
          <a:srcRect t="256" b="256"/>
          <a:stretch/>
        </p:blipFill>
        <p:spPr>
          <a:xfrm>
            <a:off x="7099915" y="1983980"/>
            <a:ext cx="2017003" cy="2089051"/>
          </a:xfrm>
          <a:prstGeom prst="rect">
            <a:avLst/>
          </a:prstGeom>
          <a:ln>
            <a:solidFill>
              <a:schemeClr val="tx2">
                <a:lumMod val="75000"/>
              </a:schemeClr>
            </a:solidFill>
          </a:ln>
        </p:spPr>
      </p:pic>
      <p:sp>
        <p:nvSpPr>
          <p:cNvPr id="18" name="Rectangle: Rounded Corners 17">
            <a:extLst>
              <a:ext uri="{FF2B5EF4-FFF2-40B4-BE49-F238E27FC236}">
                <a16:creationId xmlns:a16="http://schemas.microsoft.com/office/drawing/2014/main" id="{E3C3C4C7-2BF9-3E2A-DCAD-E024270B0EB3}"/>
              </a:ext>
            </a:extLst>
          </p:cNvPr>
          <p:cNvSpPr/>
          <p:nvPr/>
        </p:nvSpPr>
        <p:spPr>
          <a:xfrm>
            <a:off x="7099915" y="4128501"/>
            <a:ext cx="2020381" cy="678016"/>
          </a:xfrm>
          <a:prstGeom prst="roundRect">
            <a:avLst/>
          </a:prstGeom>
          <a:solidFill>
            <a:schemeClr val="bg1"/>
          </a:solidFill>
          <a:ln>
            <a:solidFill>
              <a:schemeClr val="tx2">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buClr>
                <a:srgbClr val="6A1220"/>
              </a:buClr>
            </a:pPr>
            <a:r>
              <a:rPr lang="en-US" sz="1600" b="1">
                <a:solidFill>
                  <a:schemeClr val="tx2"/>
                </a:solidFill>
              </a:rPr>
              <a:t>Text</a:t>
            </a:r>
          </a:p>
          <a:p>
            <a:pPr algn="ctr">
              <a:buClr>
                <a:srgbClr val="6A1220"/>
              </a:buClr>
            </a:pPr>
            <a:r>
              <a:rPr lang="en-US" sz="1333">
                <a:solidFill>
                  <a:schemeClr val="tx2"/>
                </a:solidFill>
              </a:rPr>
              <a:t>Text</a:t>
            </a:r>
          </a:p>
        </p:txBody>
      </p:sp>
      <p:pic>
        <p:nvPicPr>
          <p:cNvPr id="19" name="Picture 18">
            <a:extLst>
              <a:ext uri="{FF2B5EF4-FFF2-40B4-BE49-F238E27FC236}">
                <a16:creationId xmlns:a16="http://schemas.microsoft.com/office/drawing/2014/main" id="{AB1F742F-2068-7A9B-1D8B-DF9D4B1C97D4}"/>
              </a:ext>
            </a:extLst>
          </p:cNvPr>
          <p:cNvPicPr>
            <a:picLocks noChangeAspect="1"/>
          </p:cNvPicPr>
          <p:nvPr/>
        </p:nvPicPr>
        <p:blipFill>
          <a:blip r:embed="rId4">
            <a:extLst>
              <a:ext uri="{28A0092B-C50C-407E-A947-70E740481C1C}">
                <a14:useLocalDpi xmlns:a14="http://schemas.microsoft.com/office/drawing/2010/main" val="0"/>
              </a:ext>
            </a:extLst>
          </a:blip>
          <a:srcRect l="109" r="109"/>
          <a:stretch/>
        </p:blipFill>
        <p:spPr>
          <a:xfrm>
            <a:off x="7103292" y="4717689"/>
            <a:ext cx="2017003" cy="2089051"/>
          </a:xfrm>
          <a:prstGeom prst="rect">
            <a:avLst/>
          </a:prstGeom>
          <a:ln>
            <a:solidFill>
              <a:schemeClr val="tx2">
                <a:lumMod val="75000"/>
              </a:schemeClr>
            </a:solidFill>
          </a:ln>
        </p:spPr>
      </p:pic>
      <p:sp>
        <p:nvSpPr>
          <p:cNvPr id="20" name="Rectangle: Rounded Corners 19">
            <a:extLst>
              <a:ext uri="{FF2B5EF4-FFF2-40B4-BE49-F238E27FC236}">
                <a16:creationId xmlns:a16="http://schemas.microsoft.com/office/drawing/2014/main" id="{DCC0D945-9B0C-982A-18F7-771F5B0614E1}"/>
              </a:ext>
            </a:extLst>
          </p:cNvPr>
          <p:cNvSpPr/>
          <p:nvPr/>
        </p:nvSpPr>
        <p:spPr>
          <a:xfrm>
            <a:off x="9225655" y="1397855"/>
            <a:ext cx="2020381" cy="678016"/>
          </a:xfrm>
          <a:prstGeom prst="roundRect">
            <a:avLst/>
          </a:prstGeom>
          <a:solidFill>
            <a:schemeClr val="bg1"/>
          </a:solidFill>
          <a:ln>
            <a:solidFill>
              <a:schemeClr val="tx2">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buClr>
                <a:srgbClr val="6A1220"/>
              </a:buClr>
            </a:pPr>
            <a:r>
              <a:rPr lang="en-US" sz="1600" b="1">
                <a:solidFill>
                  <a:schemeClr val="tx2"/>
                </a:solidFill>
              </a:rPr>
              <a:t>Text</a:t>
            </a:r>
          </a:p>
          <a:p>
            <a:pPr algn="ctr">
              <a:buClr>
                <a:srgbClr val="6A1220"/>
              </a:buClr>
            </a:pPr>
            <a:r>
              <a:rPr lang="en-US" sz="1333">
                <a:solidFill>
                  <a:schemeClr val="tx2"/>
                </a:solidFill>
              </a:rPr>
              <a:t>Text</a:t>
            </a:r>
          </a:p>
        </p:txBody>
      </p:sp>
      <p:pic>
        <p:nvPicPr>
          <p:cNvPr id="21" name="Picture 20">
            <a:extLst>
              <a:ext uri="{FF2B5EF4-FFF2-40B4-BE49-F238E27FC236}">
                <a16:creationId xmlns:a16="http://schemas.microsoft.com/office/drawing/2014/main" id="{5FC13C9D-4D87-EFEC-54D9-EAF7CB19CCF7}"/>
              </a:ext>
            </a:extLst>
          </p:cNvPr>
          <p:cNvPicPr>
            <a:picLocks noChangeAspect="1"/>
          </p:cNvPicPr>
          <p:nvPr/>
        </p:nvPicPr>
        <p:blipFill>
          <a:blip r:embed="rId7">
            <a:extLst>
              <a:ext uri="{28A0092B-C50C-407E-A947-70E740481C1C}">
                <a14:useLocalDpi xmlns:a14="http://schemas.microsoft.com/office/drawing/2010/main" val="0"/>
              </a:ext>
            </a:extLst>
          </a:blip>
          <a:srcRect t="70" b="70"/>
          <a:stretch/>
        </p:blipFill>
        <p:spPr>
          <a:xfrm>
            <a:off x="9229032" y="1987043"/>
            <a:ext cx="2017003" cy="2089051"/>
          </a:xfrm>
          <a:prstGeom prst="rect">
            <a:avLst/>
          </a:prstGeom>
          <a:ln>
            <a:solidFill>
              <a:schemeClr val="tx2">
                <a:lumMod val="75000"/>
              </a:schemeClr>
            </a:solidFill>
          </a:ln>
        </p:spPr>
      </p:pic>
      <p:sp>
        <p:nvSpPr>
          <p:cNvPr id="22" name="Rectangle: Rounded Corners 21">
            <a:extLst>
              <a:ext uri="{FF2B5EF4-FFF2-40B4-BE49-F238E27FC236}">
                <a16:creationId xmlns:a16="http://schemas.microsoft.com/office/drawing/2014/main" id="{21CEB6AA-C437-CBC7-759C-A2CA140C4A1C}"/>
              </a:ext>
            </a:extLst>
          </p:cNvPr>
          <p:cNvSpPr/>
          <p:nvPr/>
        </p:nvSpPr>
        <p:spPr>
          <a:xfrm>
            <a:off x="9229032" y="4131564"/>
            <a:ext cx="2020381" cy="678016"/>
          </a:xfrm>
          <a:prstGeom prst="roundRect">
            <a:avLst/>
          </a:prstGeom>
          <a:solidFill>
            <a:schemeClr val="bg1"/>
          </a:solidFill>
          <a:ln>
            <a:solidFill>
              <a:schemeClr val="tx2">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buClr>
                <a:srgbClr val="6A1220"/>
              </a:buClr>
            </a:pPr>
            <a:r>
              <a:rPr lang="en-US" sz="1600" b="1">
                <a:solidFill>
                  <a:schemeClr val="tx2"/>
                </a:solidFill>
              </a:rPr>
              <a:t>Text</a:t>
            </a:r>
          </a:p>
          <a:p>
            <a:pPr algn="ctr">
              <a:buClr>
                <a:srgbClr val="6A1220"/>
              </a:buClr>
            </a:pPr>
            <a:r>
              <a:rPr lang="en-US" sz="1333">
                <a:solidFill>
                  <a:schemeClr val="tx2"/>
                </a:solidFill>
              </a:rPr>
              <a:t>Text</a:t>
            </a:r>
          </a:p>
        </p:txBody>
      </p:sp>
      <p:pic>
        <p:nvPicPr>
          <p:cNvPr id="23" name="Picture 22">
            <a:extLst>
              <a:ext uri="{FF2B5EF4-FFF2-40B4-BE49-F238E27FC236}">
                <a16:creationId xmlns:a16="http://schemas.microsoft.com/office/drawing/2014/main" id="{1CC065A6-B65E-8F8D-0AB8-A0D9F68DC98A}"/>
              </a:ext>
            </a:extLst>
          </p:cNvPr>
          <p:cNvPicPr>
            <a:picLocks noChangeAspect="1"/>
          </p:cNvPicPr>
          <p:nvPr/>
        </p:nvPicPr>
        <p:blipFill>
          <a:blip r:embed="rId6">
            <a:extLst>
              <a:ext uri="{28A0092B-C50C-407E-A947-70E740481C1C}">
                <a14:useLocalDpi xmlns:a14="http://schemas.microsoft.com/office/drawing/2010/main" val="0"/>
              </a:ext>
            </a:extLst>
          </a:blip>
          <a:srcRect t="256" b="256"/>
          <a:stretch/>
        </p:blipFill>
        <p:spPr>
          <a:xfrm>
            <a:off x="9232409" y="4720752"/>
            <a:ext cx="2017003" cy="2089051"/>
          </a:xfrm>
          <a:prstGeom prst="rect">
            <a:avLst/>
          </a:prstGeom>
          <a:ln>
            <a:solidFill>
              <a:schemeClr val="tx2">
                <a:lumMod val="75000"/>
              </a:schemeClr>
            </a:solidFill>
          </a:ln>
        </p:spPr>
      </p:pic>
      <p:sp>
        <p:nvSpPr>
          <p:cNvPr id="24" name="Title 1">
            <a:extLst>
              <a:ext uri="{FF2B5EF4-FFF2-40B4-BE49-F238E27FC236}">
                <a16:creationId xmlns:a16="http://schemas.microsoft.com/office/drawing/2014/main" id="{32202C1C-8AA0-0914-6391-DD357104B30B}"/>
              </a:ext>
            </a:extLst>
          </p:cNvPr>
          <p:cNvSpPr>
            <a:spLocks noGrp="1"/>
          </p:cNvSpPr>
          <p:nvPr>
            <p:ph type="title"/>
          </p:nvPr>
        </p:nvSpPr>
        <p:spPr>
          <a:xfrm>
            <a:off x="348739" y="255"/>
            <a:ext cx="11460591" cy="1325563"/>
          </a:xfrm>
        </p:spPr>
        <p:txBody>
          <a:bodyPr/>
          <a:lstStyle/>
          <a:p>
            <a:pPr>
              <a:buClr>
                <a:srgbClr val="6A1220"/>
              </a:buClr>
            </a:pPr>
            <a:r>
              <a:rPr lang="en-US"/>
              <a:t>Graphic Slide Sample #3</a:t>
            </a:r>
          </a:p>
        </p:txBody>
      </p:sp>
    </p:spTree>
    <p:extLst>
      <p:ext uri="{BB962C8B-B14F-4D97-AF65-F5344CB8AC3E}">
        <p14:creationId xmlns:p14="http://schemas.microsoft.com/office/powerpoint/2010/main" val="42656119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17D6329-DEE5-E6B2-D1A5-1EC4CC1D5930}"/>
              </a:ext>
            </a:extLst>
          </p:cNvPr>
          <p:cNvSpPr/>
          <p:nvPr/>
        </p:nvSpPr>
        <p:spPr>
          <a:xfrm>
            <a:off x="1093491" y="1739351"/>
            <a:ext cx="4562815" cy="678016"/>
          </a:xfrm>
          <a:prstGeom prst="roundRect">
            <a:avLst/>
          </a:prstGeom>
          <a:solidFill>
            <a:schemeClr val="bg1"/>
          </a:solidFill>
          <a:ln>
            <a:solidFill>
              <a:schemeClr val="tx2">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buClr>
                <a:srgbClr val="6A1220"/>
              </a:buClr>
            </a:pPr>
            <a:r>
              <a:rPr lang="en-US" sz="1600" b="1">
                <a:solidFill>
                  <a:schemeClr val="tx2"/>
                </a:solidFill>
              </a:rPr>
              <a:t>Text</a:t>
            </a:r>
          </a:p>
          <a:p>
            <a:pPr algn="ctr">
              <a:buClr>
                <a:srgbClr val="6A1220"/>
              </a:buClr>
            </a:pPr>
            <a:r>
              <a:rPr lang="en-US" sz="1333">
                <a:solidFill>
                  <a:schemeClr val="tx2"/>
                </a:solidFill>
              </a:rPr>
              <a:t>Text</a:t>
            </a:r>
          </a:p>
        </p:txBody>
      </p:sp>
      <p:pic>
        <p:nvPicPr>
          <p:cNvPr id="5" name="Picture 4" descr="Capsules and pills inside a glass bowl">
            <a:extLst>
              <a:ext uri="{FF2B5EF4-FFF2-40B4-BE49-F238E27FC236}">
                <a16:creationId xmlns:a16="http://schemas.microsoft.com/office/drawing/2014/main" id="{67B504BD-7D6A-793F-7DD3-FCB75BFC0B2F}"/>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940" r="15166"/>
          <a:stretch/>
        </p:blipFill>
        <p:spPr>
          <a:xfrm>
            <a:off x="1096869" y="2328539"/>
            <a:ext cx="4555184" cy="4072264"/>
          </a:xfrm>
          <a:prstGeom prst="rect">
            <a:avLst/>
          </a:prstGeom>
          <a:ln>
            <a:solidFill>
              <a:schemeClr val="tx2">
                <a:lumMod val="50000"/>
              </a:schemeClr>
            </a:solidFill>
          </a:ln>
        </p:spPr>
      </p:pic>
      <p:sp>
        <p:nvSpPr>
          <p:cNvPr id="24" name="Rectangle: Rounded Corners 23">
            <a:extLst>
              <a:ext uri="{FF2B5EF4-FFF2-40B4-BE49-F238E27FC236}">
                <a16:creationId xmlns:a16="http://schemas.microsoft.com/office/drawing/2014/main" id="{0B66AAEF-4F9C-941A-3338-4C2227297C35}"/>
              </a:ext>
            </a:extLst>
          </p:cNvPr>
          <p:cNvSpPr/>
          <p:nvPr/>
        </p:nvSpPr>
        <p:spPr>
          <a:xfrm>
            <a:off x="6133734" y="1739351"/>
            <a:ext cx="4562815" cy="678016"/>
          </a:xfrm>
          <a:prstGeom prst="roundRect">
            <a:avLst/>
          </a:prstGeom>
          <a:solidFill>
            <a:schemeClr val="bg1"/>
          </a:solidFill>
          <a:ln>
            <a:solidFill>
              <a:schemeClr val="tx2">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t"/>
          <a:lstStyle/>
          <a:p>
            <a:pPr algn="ctr">
              <a:buClr>
                <a:srgbClr val="6A1220"/>
              </a:buClr>
            </a:pPr>
            <a:r>
              <a:rPr lang="en-US" sz="1600" b="1">
                <a:solidFill>
                  <a:schemeClr val="tx2"/>
                </a:solidFill>
              </a:rPr>
              <a:t>Text</a:t>
            </a:r>
          </a:p>
          <a:p>
            <a:pPr algn="ctr">
              <a:buClr>
                <a:srgbClr val="6A1220"/>
              </a:buClr>
            </a:pPr>
            <a:r>
              <a:rPr lang="en-US" sz="1333">
                <a:solidFill>
                  <a:schemeClr val="tx2"/>
                </a:solidFill>
              </a:rPr>
              <a:t>Text</a:t>
            </a:r>
          </a:p>
        </p:txBody>
      </p:sp>
      <p:pic>
        <p:nvPicPr>
          <p:cNvPr id="25" name="Picture 24" descr="Needle and vial">
            <a:extLst>
              <a:ext uri="{FF2B5EF4-FFF2-40B4-BE49-F238E27FC236}">
                <a16:creationId xmlns:a16="http://schemas.microsoft.com/office/drawing/2014/main" id="{0F7D5B4A-7F80-B6F3-3842-BD55D4F0B529}"/>
              </a:ext>
            </a:extLst>
          </p:cNvPr>
          <p:cNvPicPr>
            <a:picLocks noChangeAspect="1"/>
          </p:cNvPicPr>
          <p:nvPr/>
        </p:nvPicPr>
        <p:blipFill>
          <a:blip r:embed="rId4" cstate="hqprint">
            <a:extLst>
              <a:ext uri="{28A0092B-C50C-407E-A947-70E740481C1C}">
                <a14:useLocalDpi xmlns:a14="http://schemas.microsoft.com/office/drawing/2010/main"/>
              </a:ext>
            </a:extLst>
          </a:blip>
          <a:srcRect l="12714" r="12714"/>
          <a:stretch/>
        </p:blipFill>
        <p:spPr>
          <a:xfrm>
            <a:off x="6137112" y="2328539"/>
            <a:ext cx="4555184" cy="4072264"/>
          </a:xfrm>
          <a:prstGeom prst="rect">
            <a:avLst/>
          </a:prstGeom>
          <a:ln>
            <a:solidFill>
              <a:schemeClr val="tx2">
                <a:lumMod val="50000"/>
              </a:schemeClr>
            </a:solidFill>
          </a:ln>
        </p:spPr>
      </p:pic>
      <p:sp>
        <p:nvSpPr>
          <p:cNvPr id="7" name="Title 6">
            <a:extLst>
              <a:ext uri="{FF2B5EF4-FFF2-40B4-BE49-F238E27FC236}">
                <a16:creationId xmlns:a16="http://schemas.microsoft.com/office/drawing/2014/main" id="{A06EBFCD-7168-87C3-FA60-BB6CF96D5BEA}"/>
              </a:ext>
            </a:extLst>
          </p:cNvPr>
          <p:cNvSpPr>
            <a:spLocks noGrp="1"/>
          </p:cNvSpPr>
          <p:nvPr>
            <p:ph type="title"/>
          </p:nvPr>
        </p:nvSpPr>
        <p:spPr/>
        <p:txBody>
          <a:bodyPr/>
          <a:lstStyle/>
          <a:p>
            <a:r>
              <a:rPr lang="en-US"/>
              <a:t>Graphic Slide Sample #4</a:t>
            </a:r>
          </a:p>
        </p:txBody>
      </p:sp>
    </p:spTree>
    <p:extLst>
      <p:ext uri="{BB962C8B-B14F-4D97-AF65-F5344CB8AC3E}">
        <p14:creationId xmlns:p14="http://schemas.microsoft.com/office/powerpoint/2010/main" val="42595177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A99204C2-9325-DC6F-6516-B82EA0019867}"/>
              </a:ext>
            </a:extLst>
          </p:cNvPr>
          <p:cNvGraphicFramePr>
            <a:graphicFrameLocks/>
          </p:cNvGraphicFramePr>
          <p:nvPr>
            <p:extLst>
              <p:ext uri="{D42A27DB-BD31-4B8C-83A1-F6EECF244321}">
                <p14:modId xmlns:p14="http://schemas.microsoft.com/office/powerpoint/2010/main" val="4148475205"/>
              </p:ext>
            </p:extLst>
          </p:nvPr>
        </p:nvGraphicFramePr>
        <p:xfrm>
          <a:off x="503719" y="1562407"/>
          <a:ext cx="11264263" cy="1510980"/>
        </p:xfrm>
        <a:graphic>
          <a:graphicData uri="http://schemas.openxmlformats.org/drawingml/2006/table">
            <a:tbl>
              <a:tblPr firstRow="1" bandRow="1">
                <a:tableStyleId>{85BE263C-DBD7-4A20-BB59-AAB30ACAA65A}</a:tableStyleId>
              </a:tblPr>
              <a:tblGrid>
                <a:gridCol w="8509528">
                  <a:extLst>
                    <a:ext uri="{9D8B030D-6E8A-4147-A177-3AD203B41FA5}">
                      <a16:colId xmlns:a16="http://schemas.microsoft.com/office/drawing/2014/main" val="3836291918"/>
                    </a:ext>
                  </a:extLst>
                </a:gridCol>
                <a:gridCol w="2754735">
                  <a:extLst>
                    <a:ext uri="{9D8B030D-6E8A-4147-A177-3AD203B41FA5}">
                      <a16:colId xmlns:a16="http://schemas.microsoft.com/office/drawing/2014/main" val="724395480"/>
                    </a:ext>
                  </a:extLst>
                </a:gridCol>
              </a:tblGrid>
              <a:tr h="377745">
                <a:tc>
                  <a:txBody>
                    <a:bodyPr/>
                    <a:lstStyle/>
                    <a:p>
                      <a:r>
                        <a:rPr lang="en-US" sz="1600">
                          <a:solidFill>
                            <a:schemeClr val="bg1"/>
                          </a:solidFill>
                        </a:rPr>
                        <a:t>Text</a:t>
                      </a:r>
                    </a:p>
                  </a:txBody>
                  <a:tcPr/>
                </a:tc>
                <a:tc>
                  <a:txBody>
                    <a:bodyPr/>
                    <a:lstStyle/>
                    <a:p>
                      <a:pPr algn="ctr"/>
                      <a:r>
                        <a:rPr lang="en-US" sz="1600">
                          <a:solidFill>
                            <a:schemeClr val="bg1"/>
                          </a:solidFill>
                        </a:rPr>
                        <a:t>Text</a:t>
                      </a:r>
                    </a:p>
                  </a:txBody>
                  <a:tcPr/>
                </a:tc>
                <a:extLst>
                  <a:ext uri="{0D108BD9-81ED-4DB2-BD59-A6C34878D82A}">
                    <a16:rowId xmlns:a16="http://schemas.microsoft.com/office/drawing/2014/main" val="2168289287"/>
                  </a:ext>
                </a:extLst>
              </a:tr>
              <a:tr h="377745">
                <a:tc>
                  <a:txBody>
                    <a:bodyPr/>
                    <a:lstStyle/>
                    <a:p>
                      <a:r>
                        <a:rPr lang="en-US" sz="1600">
                          <a:solidFill>
                            <a:schemeClr val="tx1"/>
                          </a:solidFill>
                        </a:rPr>
                        <a:t>Text</a:t>
                      </a:r>
                    </a:p>
                  </a:txBody>
                  <a:tcPr/>
                </a:tc>
                <a:tc>
                  <a:txBody>
                    <a:bodyPr/>
                    <a:lstStyle/>
                    <a:p>
                      <a:pPr algn="ctr"/>
                      <a:r>
                        <a:rPr lang="en-US" sz="1600">
                          <a:solidFill>
                            <a:schemeClr val="tx1"/>
                          </a:solidFill>
                        </a:rPr>
                        <a:t>Text</a:t>
                      </a:r>
                    </a:p>
                  </a:txBody>
                  <a:tcPr/>
                </a:tc>
                <a:extLst>
                  <a:ext uri="{0D108BD9-81ED-4DB2-BD59-A6C34878D82A}">
                    <a16:rowId xmlns:a16="http://schemas.microsoft.com/office/drawing/2014/main" val="2620932115"/>
                  </a:ext>
                </a:extLst>
              </a:tr>
              <a:tr h="377745">
                <a:tc>
                  <a:txBody>
                    <a:bodyPr/>
                    <a:lstStyle/>
                    <a:p>
                      <a:r>
                        <a:rPr lang="en-US" sz="1600">
                          <a:solidFill>
                            <a:schemeClr val="tx1"/>
                          </a:solidFill>
                        </a:rPr>
                        <a:t>Text</a:t>
                      </a:r>
                    </a:p>
                  </a:txBody>
                  <a:tcPr/>
                </a:tc>
                <a:tc>
                  <a:txBody>
                    <a:bodyPr/>
                    <a:lstStyle/>
                    <a:p>
                      <a:pPr algn="ctr"/>
                      <a:r>
                        <a:rPr lang="en-US" sz="1600">
                          <a:solidFill>
                            <a:schemeClr val="tx1"/>
                          </a:solidFill>
                        </a:rPr>
                        <a:t>Text</a:t>
                      </a:r>
                    </a:p>
                  </a:txBody>
                  <a:tcPr/>
                </a:tc>
                <a:extLst>
                  <a:ext uri="{0D108BD9-81ED-4DB2-BD59-A6C34878D82A}">
                    <a16:rowId xmlns:a16="http://schemas.microsoft.com/office/drawing/2014/main" val="1912879667"/>
                  </a:ext>
                </a:extLst>
              </a:tr>
              <a:tr h="377745">
                <a:tc>
                  <a:txBody>
                    <a:bodyPr/>
                    <a:lstStyle/>
                    <a:p>
                      <a:r>
                        <a:rPr lang="en-US" sz="1600">
                          <a:solidFill>
                            <a:schemeClr val="tx1"/>
                          </a:solidFill>
                        </a:rPr>
                        <a:t>Text</a:t>
                      </a:r>
                    </a:p>
                  </a:txBody>
                  <a:tcPr/>
                </a:tc>
                <a:tc>
                  <a:txBody>
                    <a:bodyPr/>
                    <a:lstStyle/>
                    <a:p>
                      <a:pPr algn="ctr"/>
                      <a:r>
                        <a:rPr lang="en-US" sz="1600">
                          <a:solidFill>
                            <a:schemeClr val="tx1"/>
                          </a:solidFill>
                        </a:rPr>
                        <a:t>Text</a:t>
                      </a:r>
                    </a:p>
                  </a:txBody>
                  <a:tcPr/>
                </a:tc>
                <a:extLst>
                  <a:ext uri="{0D108BD9-81ED-4DB2-BD59-A6C34878D82A}">
                    <a16:rowId xmlns:a16="http://schemas.microsoft.com/office/drawing/2014/main" val="1663567779"/>
                  </a:ext>
                </a:extLst>
              </a:tr>
            </a:tbl>
          </a:graphicData>
        </a:graphic>
      </p:graphicFrame>
      <p:graphicFrame>
        <p:nvGraphicFramePr>
          <p:cNvPr id="5" name="Table 4">
            <a:extLst>
              <a:ext uri="{FF2B5EF4-FFF2-40B4-BE49-F238E27FC236}">
                <a16:creationId xmlns:a16="http://schemas.microsoft.com/office/drawing/2014/main" id="{CF166D5F-7CC4-C317-C5D4-0DC71C98CA39}"/>
              </a:ext>
            </a:extLst>
          </p:cNvPr>
          <p:cNvGraphicFramePr>
            <a:graphicFrameLocks noGrp="1"/>
          </p:cNvGraphicFramePr>
          <p:nvPr>
            <p:extLst>
              <p:ext uri="{D42A27DB-BD31-4B8C-83A1-F6EECF244321}">
                <p14:modId xmlns:p14="http://schemas.microsoft.com/office/powerpoint/2010/main" val="2588797382"/>
              </p:ext>
            </p:extLst>
          </p:nvPr>
        </p:nvGraphicFramePr>
        <p:xfrm>
          <a:off x="518432" y="3218531"/>
          <a:ext cx="11247977" cy="2560320"/>
        </p:xfrm>
        <a:graphic>
          <a:graphicData uri="http://schemas.openxmlformats.org/drawingml/2006/table">
            <a:tbl>
              <a:tblPr firstRow="1" bandRow="1">
                <a:tableStyleId>{85BE263C-DBD7-4A20-BB59-AAB30ACAA65A}</a:tableStyleId>
              </a:tblPr>
              <a:tblGrid>
                <a:gridCol w="4585677">
                  <a:extLst>
                    <a:ext uri="{9D8B030D-6E8A-4147-A177-3AD203B41FA5}">
                      <a16:colId xmlns:a16="http://schemas.microsoft.com/office/drawing/2014/main" val="1148282005"/>
                    </a:ext>
                  </a:extLst>
                </a:gridCol>
                <a:gridCol w="3450956">
                  <a:extLst>
                    <a:ext uri="{9D8B030D-6E8A-4147-A177-3AD203B41FA5}">
                      <a16:colId xmlns:a16="http://schemas.microsoft.com/office/drawing/2014/main" val="256517923"/>
                    </a:ext>
                  </a:extLst>
                </a:gridCol>
                <a:gridCol w="3211344">
                  <a:extLst>
                    <a:ext uri="{9D8B030D-6E8A-4147-A177-3AD203B41FA5}">
                      <a16:colId xmlns:a16="http://schemas.microsoft.com/office/drawing/2014/main" val="1611398009"/>
                    </a:ext>
                  </a:extLst>
                </a:gridCol>
              </a:tblGrid>
              <a:tr h="335280">
                <a:tc>
                  <a:txBody>
                    <a:bodyPr/>
                    <a:lstStyle/>
                    <a:p>
                      <a:r>
                        <a:rPr lang="en-US" sz="1600">
                          <a:solidFill>
                            <a:schemeClr val="bg1"/>
                          </a:solidFill>
                        </a:rPr>
                        <a:t>Text</a:t>
                      </a:r>
                    </a:p>
                  </a:txBody>
                  <a:tcPr/>
                </a:tc>
                <a:tc>
                  <a:txBody>
                    <a:bodyPr/>
                    <a:lstStyle/>
                    <a:p>
                      <a:pPr algn="ctr"/>
                      <a:r>
                        <a:rPr lang="en-US" sz="1600">
                          <a:solidFill>
                            <a:schemeClr val="bg1"/>
                          </a:solidFill>
                        </a:rPr>
                        <a:t>Text</a:t>
                      </a:r>
                    </a:p>
                  </a:txBody>
                  <a:tcPr/>
                </a:tc>
                <a:tc>
                  <a:txBody>
                    <a:bodyPr/>
                    <a:lstStyle/>
                    <a:p>
                      <a:pPr algn="ctr"/>
                      <a:r>
                        <a:rPr lang="en-US" sz="1600">
                          <a:solidFill>
                            <a:schemeClr val="bg1"/>
                          </a:solidFill>
                        </a:rPr>
                        <a:t>Text</a:t>
                      </a:r>
                    </a:p>
                  </a:txBody>
                  <a:tcPr/>
                </a:tc>
                <a:extLst>
                  <a:ext uri="{0D108BD9-81ED-4DB2-BD59-A6C34878D82A}">
                    <a16:rowId xmlns:a16="http://schemas.microsoft.com/office/drawing/2014/main" val="4133216919"/>
                  </a:ext>
                </a:extLst>
              </a:tr>
              <a:tr h="370840">
                <a:tc>
                  <a:txBody>
                    <a:bodyPr/>
                    <a:lstStyle/>
                    <a:p>
                      <a:r>
                        <a:rPr lang="en-US" sz="1600">
                          <a:solidFill>
                            <a:schemeClr val="tx1"/>
                          </a:solidFill>
                        </a:rPr>
                        <a:t>Text</a:t>
                      </a:r>
                    </a:p>
                  </a:txBody>
                  <a:tcPr/>
                </a:tc>
                <a:tc>
                  <a:txBody>
                    <a:bodyPr/>
                    <a:lstStyle/>
                    <a:p>
                      <a:pPr algn="ctr"/>
                      <a:r>
                        <a:rPr lang="en-US" sz="1600">
                          <a:solidFill>
                            <a:schemeClr val="tx1"/>
                          </a:solidFill>
                        </a:rPr>
                        <a:t>Text</a:t>
                      </a:r>
                    </a:p>
                  </a:txBody>
                  <a:tcPr/>
                </a:tc>
                <a:tc>
                  <a:txBody>
                    <a:bodyPr/>
                    <a:lstStyle/>
                    <a:p>
                      <a:pPr algn="ctr"/>
                      <a:r>
                        <a:rPr lang="en-US" sz="1600">
                          <a:solidFill>
                            <a:schemeClr val="tx1"/>
                          </a:solidFill>
                        </a:rPr>
                        <a:t>Text</a:t>
                      </a:r>
                    </a:p>
                  </a:txBody>
                  <a:tcPr/>
                </a:tc>
                <a:extLst>
                  <a:ext uri="{0D108BD9-81ED-4DB2-BD59-A6C34878D82A}">
                    <a16:rowId xmlns:a16="http://schemas.microsoft.com/office/drawing/2014/main" val="911005532"/>
                  </a:ext>
                </a:extLst>
              </a:tr>
              <a:tr h="370840">
                <a:tc>
                  <a:txBody>
                    <a:bodyPr/>
                    <a:lstStyle/>
                    <a:p>
                      <a:r>
                        <a:rPr lang="en-US" sz="1600">
                          <a:solidFill>
                            <a:schemeClr val="tx1"/>
                          </a:solidFill>
                        </a:rPr>
                        <a:t>Text</a:t>
                      </a:r>
                    </a:p>
                  </a:txBody>
                  <a:tcPr/>
                </a:tc>
                <a:tc>
                  <a:txBody>
                    <a:bodyPr/>
                    <a:lstStyle/>
                    <a:p>
                      <a:pPr algn="ctr"/>
                      <a:r>
                        <a:rPr lang="en-US" sz="1600">
                          <a:solidFill>
                            <a:schemeClr val="tx1"/>
                          </a:solidFill>
                        </a:rPr>
                        <a:t>Text</a:t>
                      </a:r>
                    </a:p>
                  </a:txBody>
                  <a:tcPr/>
                </a:tc>
                <a:tc>
                  <a:txBody>
                    <a:bodyPr/>
                    <a:lstStyle/>
                    <a:p>
                      <a:pPr algn="ctr"/>
                      <a:r>
                        <a:rPr lang="en-US" sz="1600">
                          <a:solidFill>
                            <a:schemeClr val="tx1"/>
                          </a:solidFill>
                        </a:rPr>
                        <a:t>Text</a:t>
                      </a:r>
                    </a:p>
                  </a:txBody>
                  <a:tcPr/>
                </a:tc>
                <a:extLst>
                  <a:ext uri="{0D108BD9-81ED-4DB2-BD59-A6C34878D82A}">
                    <a16:rowId xmlns:a16="http://schemas.microsoft.com/office/drawing/2014/main" val="1640850680"/>
                  </a:ext>
                </a:extLst>
              </a:tr>
              <a:tr h="370840">
                <a:tc>
                  <a:txBody>
                    <a:bodyPr/>
                    <a:lstStyle/>
                    <a:p>
                      <a:r>
                        <a:rPr lang="en-US" sz="1600">
                          <a:solidFill>
                            <a:schemeClr val="tx1"/>
                          </a:solidFill>
                        </a:rPr>
                        <a:t>Text</a:t>
                      </a:r>
                    </a:p>
                  </a:txBody>
                  <a:tcPr/>
                </a:tc>
                <a:tc>
                  <a:txBody>
                    <a:bodyPr/>
                    <a:lstStyle/>
                    <a:p>
                      <a:pPr algn="ctr"/>
                      <a:r>
                        <a:rPr lang="en-US" sz="1600">
                          <a:solidFill>
                            <a:schemeClr val="tx1"/>
                          </a:solidFill>
                        </a:rPr>
                        <a:t>Text</a:t>
                      </a:r>
                    </a:p>
                  </a:txBody>
                  <a:tcPr/>
                </a:tc>
                <a:tc>
                  <a:txBody>
                    <a:bodyPr/>
                    <a:lstStyle/>
                    <a:p>
                      <a:pPr algn="ctr"/>
                      <a:r>
                        <a:rPr lang="en-US" sz="1600">
                          <a:solidFill>
                            <a:schemeClr val="tx1"/>
                          </a:solidFill>
                        </a:rPr>
                        <a:t>Text</a:t>
                      </a:r>
                    </a:p>
                  </a:txBody>
                  <a:tcPr/>
                </a:tc>
                <a:extLst>
                  <a:ext uri="{0D108BD9-81ED-4DB2-BD59-A6C34878D82A}">
                    <a16:rowId xmlns:a16="http://schemas.microsoft.com/office/drawing/2014/main" val="318725459"/>
                  </a:ext>
                </a:extLst>
              </a:tr>
              <a:tr h="370840">
                <a:tc>
                  <a:txBody>
                    <a:bodyPr/>
                    <a:lstStyle/>
                    <a:p>
                      <a:r>
                        <a:rPr lang="en-US" sz="1600">
                          <a:solidFill>
                            <a:schemeClr val="tx1"/>
                          </a:solidFill>
                        </a:rPr>
                        <a:t>Text</a:t>
                      </a:r>
                    </a:p>
                  </a:txBody>
                  <a:tcPr/>
                </a:tc>
                <a:tc>
                  <a:txBody>
                    <a:bodyPr/>
                    <a:lstStyle/>
                    <a:p>
                      <a:pPr algn="ctr"/>
                      <a:r>
                        <a:rPr lang="en-US" sz="1600">
                          <a:solidFill>
                            <a:schemeClr val="tx1"/>
                          </a:solidFill>
                        </a:rPr>
                        <a:t>Text</a:t>
                      </a:r>
                    </a:p>
                  </a:txBody>
                  <a:tcPr/>
                </a:tc>
                <a:tc>
                  <a:txBody>
                    <a:bodyPr/>
                    <a:lstStyle/>
                    <a:p>
                      <a:pPr algn="ctr"/>
                      <a:r>
                        <a:rPr lang="en-US" sz="1600">
                          <a:solidFill>
                            <a:schemeClr val="tx1"/>
                          </a:solidFill>
                        </a:rPr>
                        <a:t>Text</a:t>
                      </a:r>
                    </a:p>
                  </a:txBody>
                  <a:tcPr/>
                </a:tc>
                <a:extLst>
                  <a:ext uri="{0D108BD9-81ED-4DB2-BD59-A6C34878D82A}">
                    <a16:rowId xmlns:a16="http://schemas.microsoft.com/office/drawing/2014/main" val="290570170"/>
                  </a:ext>
                </a:extLst>
              </a:tr>
              <a:tr h="370840">
                <a:tc>
                  <a:txBody>
                    <a:bodyPr/>
                    <a:lstStyle/>
                    <a:p>
                      <a:r>
                        <a:rPr lang="en-US" sz="1600">
                          <a:solidFill>
                            <a:schemeClr val="tx1"/>
                          </a:solidFill>
                        </a:rPr>
                        <a:t>Text</a:t>
                      </a:r>
                    </a:p>
                  </a:txBody>
                  <a:tcPr/>
                </a:tc>
                <a:tc>
                  <a:txBody>
                    <a:bodyPr/>
                    <a:lstStyle/>
                    <a:p>
                      <a:pPr algn="ctr"/>
                      <a:r>
                        <a:rPr lang="en-US" sz="1600">
                          <a:solidFill>
                            <a:schemeClr val="tx1"/>
                          </a:solidFill>
                        </a:rPr>
                        <a:t>Text</a:t>
                      </a:r>
                    </a:p>
                  </a:txBody>
                  <a:tcPr/>
                </a:tc>
                <a:tc>
                  <a:txBody>
                    <a:bodyPr/>
                    <a:lstStyle/>
                    <a:p>
                      <a:pPr algn="ctr"/>
                      <a:r>
                        <a:rPr lang="en-US" sz="1600">
                          <a:solidFill>
                            <a:schemeClr val="tx1"/>
                          </a:solidFill>
                        </a:rPr>
                        <a:t>Text</a:t>
                      </a:r>
                    </a:p>
                  </a:txBody>
                  <a:tcPr/>
                </a:tc>
                <a:extLst>
                  <a:ext uri="{0D108BD9-81ED-4DB2-BD59-A6C34878D82A}">
                    <a16:rowId xmlns:a16="http://schemas.microsoft.com/office/drawing/2014/main" val="1399908217"/>
                  </a:ext>
                </a:extLst>
              </a:tr>
              <a:tr h="370840">
                <a:tc>
                  <a:txBody>
                    <a:bodyPr/>
                    <a:lstStyle/>
                    <a:p>
                      <a:r>
                        <a:rPr lang="en-US" sz="1600">
                          <a:solidFill>
                            <a:schemeClr val="tx1"/>
                          </a:solidFill>
                        </a:rPr>
                        <a:t>Text</a:t>
                      </a:r>
                    </a:p>
                  </a:txBody>
                  <a:tcPr/>
                </a:tc>
                <a:tc>
                  <a:txBody>
                    <a:bodyPr/>
                    <a:lstStyle/>
                    <a:p>
                      <a:pPr algn="ctr"/>
                      <a:r>
                        <a:rPr lang="en-US" sz="1600">
                          <a:solidFill>
                            <a:schemeClr val="tx1"/>
                          </a:solidFill>
                        </a:rPr>
                        <a:t>Text</a:t>
                      </a:r>
                    </a:p>
                  </a:txBody>
                  <a:tcPr/>
                </a:tc>
                <a:tc>
                  <a:txBody>
                    <a:bodyPr/>
                    <a:lstStyle/>
                    <a:p>
                      <a:pPr algn="ctr"/>
                      <a:r>
                        <a:rPr lang="en-US" sz="1600">
                          <a:solidFill>
                            <a:schemeClr val="tx1"/>
                          </a:solidFill>
                        </a:rPr>
                        <a:t>Text</a:t>
                      </a:r>
                    </a:p>
                  </a:txBody>
                  <a:tcPr/>
                </a:tc>
                <a:extLst>
                  <a:ext uri="{0D108BD9-81ED-4DB2-BD59-A6C34878D82A}">
                    <a16:rowId xmlns:a16="http://schemas.microsoft.com/office/drawing/2014/main" val="1119722797"/>
                  </a:ext>
                </a:extLst>
              </a:tr>
            </a:tbl>
          </a:graphicData>
        </a:graphic>
      </p:graphicFrame>
      <p:sp>
        <p:nvSpPr>
          <p:cNvPr id="7" name="Title 6">
            <a:extLst>
              <a:ext uri="{FF2B5EF4-FFF2-40B4-BE49-F238E27FC236}">
                <a16:creationId xmlns:a16="http://schemas.microsoft.com/office/drawing/2014/main" id="{E38CA388-4642-3295-4E5C-E8D6C2AB6838}"/>
              </a:ext>
            </a:extLst>
          </p:cNvPr>
          <p:cNvSpPr>
            <a:spLocks noGrp="1"/>
          </p:cNvSpPr>
          <p:nvPr>
            <p:ph type="title"/>
          </p:nvPr>
        </p:nvSpPr>
        <p:spPr/>
        <p:txBody>
          <a:bodyPr/>
          <a:lstStyle/>
          <a:p>
            <a:r>
              <a:rPr lang="en-US"/>
              <a:t>Sample Table #1</a:t>
            </a:r>
          </a:p>
        </p:txBody>
      </p:sp>
    </p:spTree>
    <p:extLst>
      <p:ext uri="{BB962C8B-B14F-4D97-AF65-F5344CB8AC3E}">
        <p14:creationId xmlns:p14="http://schemas.microsoft.com/office/powerpoint/2010/main" val="35156422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a:extLst>
              <a:ext uri="{FF2B5EF4-FFF2-40B4-BE49-F238E27FC236}">
                <a16:creationId xmlns:a16="http://schemas.microsoft.com/office/drawing/2014/main" id="{9F0C2887-FFEC-BD63-2C1A-2AD70CD8DD84}"/>
              </a:ext>
            </a:extLst>
          </p:cNvPr>
          <p:cNvGraphicFramePr>
            <a:graphicFrameLocks/>
          </p:cNvGraphicFramePr>
          <p:nvPr>
            <p:extLst>
              <p:ext uri="{D42A27DB-BD31-4B8C-83A1-F6EECF244321}">
                <p14:modId xmlns:p14="http://schemas.microsoft.com/office/powerpoint/2010/main" val="2369142012"/>
              </p:ext>
            </p:extLst>
          </p:nvPr>
        </p:nvGraphicFramePr>
        <p:xfrm>
          <a:off x="416765" y="1297782"/>
          <a:ext cx="11326570" cy="3717655"/>
        </p:xfrm>
        <a:graphic>
          <a:graphicData uri="http://schemas.openxmlformats.org/drawingml/2006/table">
            <a:tbl>
              <a:tblPr firstRow="1" bandRow="1">
                <a:tableStyleId>{9DCAF9ED-07DC-4A11-8D7F-57B35C25682E}</a:tableStyleId>
              </a:tblPr>
              <a:tblGrid>
                <a:gridCol w="1633955">
                  <a:extLst>
                    <a:ext uri="{9D8B030D-6E8A-4147-A177-3AD203B41FA5}">
                      <a16:colId xmlns:a16="http://schemas.microsoft.com/office/drawing/2014/main" val="1536057776"/>
                    </a:ext>
                  </a:extLst>
                </a:gridCol>
                <a:gridCol w="2455607">
                  <a:extLst>
                    <a:ext uri="{9D8B030D-6E8A-4147-A177-3AD203B41FA5}">
                      <a16:colId xmlns:a16="http://schemas.microsoft.com/office/drawing/2014/main" val="231435964"/>
                    </a:ext>
                  </a:extLst>
                </a:gridCol>
                <a:gridCol w="2145164">
                  <a:extLst>
                    <a:ext uri="{9D8B030D-6E8A-4147-A177-3AD203B41FA5}">
                      <a16:colId xmlns:a16="http://schemas.microsoft.com/office/drawing/2014/main" val="3619143694"/>
                    </a:ext>
                  </a:extLst>
                </a:gridCol>
                <a:gridCol w="3406611">
                  <a:extLst>
                    <a:ext uri="{9D8B030D-6E8A-4147-A177-3AD203B41FA5}">
                      <a16:colId xmlns:a16="http://schemas.microsoft.com/office/drawing/2014/main" val="4143455614"/>
                    </a:ext>
                  </a:extLst>
                </a:gridCol>
                <a:gridCol w="1685233">
                  <a:extLst>
                    <a:ext uri="{9D8B030D-6E8A-4147-A177-3AD203B41FA5}">
                      <a16:colId xmlns:a16="http://schemas.microsoft.com/office/drawing/2014/main" val="3433921710"/>
                    </a:ext>
                  </a:extLst>
                </a:gridCol>
              </a:tblGrid>
              <a:tr h="669655">
                <a:tc>
                  <a:txBody>
                    <a:bodyPr/>
                    <a:lstStyle/>
                    <a:p>
                      <a:r>
                        <a:rPr lang="en-US" sz="1600"/>
                        <a:t>Text</a:t>
                      </a:r>
                      <a:endParaRPr lang="en-US" sz="1600">
                        <a:latin typeface="+mn-lt"/>
                      </a:endParaRPr>
                    </a:p>
                  </a:txBody>
                  <a:tcPr/>
                </a:tc>
                <a:tc>
                  <a:txBody>
                    <a:bodyPr/>
                    <a:lstStyle/>
                    <a:p>
                      <a:r>
                        <a:rPr lang="en-US" sz="1600"/>
                        <a:t>Text</a:t>
                      </a:r>
                      <a:endParaRPr lang="en-US" sz="1600">
                        <a:latin typeface="+mn-lt"/>
                      </a:endParaRPr>
                    </a:p>
                  </a:txBody>
                  <a:tcPr/>
                </a:tc>
                <a:tc>
                  <a:txBody>
                    <a:bodyPr/>
                    <a:lstStyle/>
                    <a:p>
                      <a:r>
                        <a:rPr lang="en-US" sz="1600"/>
                        <a:t>Text</a:t>
                      </a:r>
                      <a:endParaRPr lang="en-US" sz="1600">
                        <a:latin typeface="+mn-lt"/>
                      </a:endParaRPr>
                    </a:p>
                  </a:txBody>
                  <a:tcPr/>
                </a:tc>
                <a:tc>
                  <a:txBody>
                    <a:bodyPr/>
                    <a:lstStyle/>
                    <a:p>
                      <a:r>
                        <a:rPr lang="en-US" sz="1600"/>
                        <a:t>Text</a:t>
                      </a:r>
                      <a:endParaRPr lang="en-US" sz="1600">
                        <a:latin typeface="+mn-lt"/>
                      </a:endParaRPr>
                    </a:p>
                  </a:txBody>
                  <a:tcPr/>
                </a:tc>
                <a:tc>
                  <a:txBody>
                    <a:bodyPr/>
                    <a:lstStyle/>
                    <a:p>
                      <a:r>
                        <a:rPr lang="en-US" sz="1600"/>
                        <a:t>Text</a:t>
                      </a:r>
                      <a:endParaRPr lang="en-US" sz="1600">
                        <a:latin typeface="+mn-lt"/>
                      </a:endParaRPr>
                    </a:p>
                  </a:txBody>
                  <a:tcPr/>
                </a:tc>
                <a:extLst>
                  <a:ext uri="{0D108BD9-81ED-4DB2-BD59-A6C34878D82A}">
                    <a16:rowId xmlns:a16="http://schemas.microsoft.com/office/drawing/2014/main" val="1337634654"/>
                  </a:ext>
                </a:extLst>
              </a:tr>
              <a:tr h="609600">
                <a:tc>
                  <a:txBody>
                    <a:bodyPr/>
                    <a:lstStyle/>
                    <a:p>
                      <a:r>
                        <a:rPr lang="en-US" sz="1600"/>
                        <a:t>Text</a:t>
                      </a:r>
                      <a:endParaRPr lang="en-US" sz="1600">
                        <a:latin typeface="+mn-lt"/>
                      </a:endParaRPr>
                    </a:p>
                  </a:txBody>
                  <a:tcPr/>
                </a:tc>
                <a:tc>
                  <a:txBody>
                    <a:bodyPr/>
                    <a:lstStyle/>
                    <a:p>
                      <a:r>
                        <a:rPr lang="en-US" sz="1600"/>
                        <a:t>Text</a:t>
                      </a:r>
                      <a:endParaRPr lang="en-US" sz="1600">
                        <a:latin typeface="+mn-lt"/>
                      </a:endParaRPr>
                    </a:p>
                  </a:txBody>
                  <a:tcPr/>
                </a:tc>
                <a:tc>
                  <a:txBody>
                    <a:bodyPr/>
                    <a:lstStyle/>
                    <a:p>
                      <a:r>
                        <a:rPr lang="en-US" sz="1600"/>
                        <a:t>Text</a:t>
                      </a:r>
                      <a:endParaRPr lang="en-US" sz="1600">
                        <a:latin typeface="+mn-lt"/>
                      </a:endParaRPr>
                    </a:p>
                  </a:txBody>
                  <a:tcPr/>
                </a:tc>
                <a:tc>
                  <a:txBody>
                    <a:bodyPr/>
                    <a:lstStyle/>
                    <a:p>
                      <a:r>
                        <a:rPr lang="en-US" sz="1600"/>
                        <a:t>Text</a:t>
                      </a:r>
                      <a:endParaRPr lang="en-US" sz="1600">
                        <a:latin typeface="+mn-lt"/>
                      </a:endParaRPr>
                    </a:p>
                  </a:txBody>
                  <a:tcPr/>
                </a:tc>
                <a:tc>
                  <a:txBody>
                    <a:bodyPr/>
                    <a:lstStyle/>
                    <a:p>
                      <a:r>
                        <a:rPr lang="en-US" sz="1600"/>
                        <a:t>Text</a:t>
                      </a:r>
                      <a:endParaRPr lang="en-US" sz="1600">
                        <a:latin typeface="+mn-lt"/>
                      </a:endParaRPr>
                    </a:p>
                  </a:txBody>
                  <a:tcPr/>
                </a:tc>
                <a:extLst>
                  <a:ext uri="{0D108BD9-81ED-4DB2-BD59-A6C34878D82A}">
                    <a16:rowId xmlns:a16="http://schemas.microsoft.com/office/drawing/2014/main" val="2174801238"/>
                  </a:ext>
                </a:extLst>
              </a:tr>
              <a:tr h="609600">
                <a:tc>
                  <a:txBody>
                    <a:bodyPr/>
                    <a:lstStyle/>
                    <a:p>
                      <a:r>
                        <a:rPr lang="en-US" sz="1600"/>
                        <a:t>Text</a:t>
                      </a:r>
                      <a:endParaRPr lang="en-US" sz="1600">
                        <a:latin typeface="+mn-lt"/>
                      </a:endParaRPr>
                    </a:p>
                  </a:txBody>
                  <a:tcPr/>
                </a:tc>
                <a:tc>
                  <a:txBody>
                    <a:bodyPr/>
                    <a:lstStyle/>
                    <a:p>
                      <a:r>
                        <a:rPr lang="en-US" sz="1600"/>
                        <a:t>Text</a:t>
                      </a:r>
                      <a:endParaRPr lang="en-US" sz="1600">
                        <a:latin typeface="+mn-lt"/>
                      </a:endParaRPr>
                    </a:p>
                  </a:txBody>
                  <a:tcPr/>
                </a:tc>
                <a:tc>
                  <a:txBody>
                    <a:bodyPr/>
                    <a:lstStyle/>
                    <a:p>
                      <a:r>
                        <a:rPr lang="en-US" sz="1600"/>
                        <a:t>Text</a:t>
                      </a:r>
                      <a:endParaRPr lang="en-US" sz="1600">
                        <a:latin typeface="+mn-lt"/>
                      </a:endParaRPr>
                    </a:p>
                  </a:txBody>
                  <a:tcPr/>
                </a:tc>
                <a:tc>
                  <a:txBody>
                    <a:bodyPr/>
                    <a:lstStyle/>
                    <a:p>
                      <a:r>
                        <a:rPr lang="en-US" sz="1600"/>
                        <a:t>Text</a:t>
                      </a:r>
                      <a:endParaRPr lang="en-US" sz="1600">
                        <a:latin typeface="+mn-lt"/>
                      </a:endParaRPr>
                    </a:p>
                  </a:txBody>
                  <a:tcPr/>
                </a:tc>
                <a:tc>
                  <a:txBody>
                    <a:bodyPr/>
                    <a:lstStyle/>
                    <a:p>
                      <a:r>
                        <a:rPr lang="en-US" sz="1600"/>
                        <a:t>Text</a:t>
                      </a:r>
                      <a:endParaRPr lang="en-US" sz="1600">
                        <a:latin typeface="+mn-lt"/>
                      </a:endParaRPr>
                    </a:p>
                  </a:txBody>
                  <a:tcPr/>
                </a:tc>
                <a:extLst>
                  <a:ext uri="{0D108BD9-81ED-4DB2-BD59-A6C34878D82A}">
                    <a16:rowId xmlns:a16="http://schemas.microsoft.com/office/drawing/2014/main" val="3525766615"/>
                  </a:ext>
                </a:extLst>
              </a:tr>
              <a:tr h="609600">
                <a:tc>
                  <a:txBody>
                    <a:bodyPr/>
                    <a:lstStyle/>
                    <a:p>
                      <a:r>
                        <a:rPr lang="en-US" sz="1600"/>
                        <a:t>Text</a:t>
                      </a:r>
                      <a:endParaRPr lang="en-US" sz="1600">
                        <a:latin typeface="+mn-lt"/>
                      </a:endParaRPr>
                    </a:p>
                  </a:txBody>
                  <a:tcPr/>
                </a:tc>
                <a:tc>
                  <a:txBody>
                    <a:bodyPr/>
                    <a:lstStyle/>
                    <a:p>
                      <a:r>
                        <a:rPr lang="en-US" sz="1600"/>
                        <a:t>Text</a:t>
                      </a:r>
                      <a:endParaRPr lang="en-US" sz="1600">
                        <a:latin typeface="+mn-lt"/>
                      </a:endParaRPr>
                    </a:p>
                  </a:txBody>
                  <a:tcPr/>
                </a:tc>
                <a:tc>
                  <a:txBody>
                    <a:bodyPr/>
                    <a:lstStyle/>
                    <a:p>
                      <a:r>
                        <a:rPr lang="en-US" sz="1600"/>
                        <a:t>Text</a:t>
                      </a:r>
                      <a:endParaRPr lang="en-US" sz="1600">
                        <a:latin typeface="+mn-lt"/>
                      </a:endParaRPr>
                    </a:p>
                  </a:txBody>
                  <a:tcPr/>
                </a:tc>
                <a:tc>
                  <a:txBody>
                    <a:bodyPr/>
                    <a:lstStyle/>
                    <a:p>
                      <a:r>
                        <a:rPr lang="en-US" sz="1600"/>
                        <a:t>Text</a:t>
                      </a:r>
                      <a:endParaRPr lang="en-US" sz="1600">
                        <a:latin typeface="+mn-lt"/>
                      </a:endParaRPr>
                    </a:p>
                  </a:txBody>
                  <a:tcPr/>
                </a:tc>
                <a:tc>
                  <a:txBody>
                    <a:bodyPr/>
                    <a:lstStyle/>
                    <a:p>
                      <a:r>
                        <a:rPr lang="en-US" sz="1600"/>
                        <a:t>Text</a:t>
                      </a:r>
                      <a:endParaRPr lang="en-US" sz="1600">
                        <a:latin typeface="+mn-lt"/>
                      </a:endParaRPr>
                    </a:p>
                  </a:txBody>
                  <a:tcPr/>
                </a:tc>
                <a:extLst>
                  <a:ext uri="{0D108BD9-81ED-4DB2-BD59-A6C34878D82A}">
                    <a16:rowId xmlns:a16="http://schemas.microsoft.com/office/drawing/2014/main" val="3742383326"/>
                  </a:ext>
                </a:extLst>
              </a:tr>
              <a:tr h="609600">
                <a:tc>
                  <a:txBody>
                    <a:bodyPr/>
                    <a:lstStyle/>
                    <a:p>
                      <a:r>
                        <a:rPr lang="en-US" sz="1600"/>
                        <a:t>Text</a:t>
                      </a:r>
                      <a:endParaRPr lang="en-US" sz="1600">
                        <a:latin typeface="+mn-lt"/>
                      </a:endParaRPr>
                    </a:p>
                  </a:txBody>
                  <a:tcPr/>
                </a:tc>
                <a:tc>
                  <a:txBody>
                    <a:bodyPr/>
                    <a:lstStyle/>
                    <a:p>
                      <a:r>
                        <a:rPr lang="en-US" sz="1600"/>
                        <a:t>Text</a:t>
                      </a:r>
                      <a:endParaRPr lang="en-US" sz="1600">
                        <a:latin typeface="+mn-lt"/>
                      </a:endParaRPr>
                    </a:p>
                  </a:txBody>
                  <a:tcPr/>
                </a:tc>
                <a:tc>
                  <a:txBody>
                    <a:bodyPr/>
                    <a:lstStyle/>
                    <a:p>
                      <a:r>
                        <a:rPr lang="en-US" sz="1600"/>
                        <a:t>Text</a:t>
                      </a:r>
                      <a:endParaRPr lang="en-US" sz="1600">
                        <a:latin typeface="+mn-lt"/>
                      </a:endParaRPr>
                    </a:p>
                  </a:txBody>
                  <a:tcPr/>
                </a:tc>
                <a:tc>
                  <a:txBody>
                    <a:bodyPr/>
                    <a:lstStyle/>
                    <a:p>
                      <a:r>
                        <a:rPr lang="en-US" sz="1600"/>
                        <a:t>Text</a:t>
                      </a:r>
                      <a:endParaRPr lang="en-US" sz="1600">
                        <a:latin typeface="+mn-lt"/>
                      </a:endParaRPr>
                    </a:p>
                  </a:txBody>
                  <a:tcPr/>
                </a:tc>
                <a:tc>
                  <a:txBody>
                    <a:bodyPr/>
                    <a:lstStyle/>
                    <a:p>
                      <a:r>
                        <a:rPr lang="en-US" sz="1600"/>
                        <a:t>Text</a:t>
                      </a:r>
                      <a:endParaRPr lang="en-US" sz="1600">
                        <a:latin typeface="+mn-lt"/>
                      </a:endParaRPr>
                    </a:p>
                  </a:txBody>
                  <a:tcPr/>
                </a:tc>
                <a:extLst>
                  <a:ext uri="{0D108BD9-81ED-4DB2-BD59-A6C34878D82A}">
                    <a16:rowId xmlns:a16="http://schemas.microsoft.com/office/drawing/2014/main" val="1820777459"/>
                  </a:ext>
                </a:extLst>
              </a:tr>
              <a:tr h="609600">
                <a:tc>
                  <a:txBody>
                    <a:bodyPr/>
                    <a:lstStyle/>
                    <a:p>
                      <a:r>
                        <a:rPr lang="en-US" sz="1600"/>
                        <a:t>Text</a:t>
                      </a:r>
                      <a:endParaRPr lang="en-US" sz="1600">
                        <a:latin typeface="+mn-lt"/>
                      </a:endParaRPr>
                    </a:p>
                  </a:txBody>
                  <a:tcPr/>
                </a:tc>
                <a:tc>
                  <a:txBody>
                    <a:bodyPr/>
                    <a:lstStyle/>
                    <a:p>
                      <a:r>
                        <a:rPr lang="en-US" sz="1600"/>
                        <a:t>Text</a:t>
                      </a:r>
                      <a:endParaRPr lang="en-US" sz="1600">
                        <a:latin typeface="+mn-lt"/>
                      </a:endParaRPr>
                    </a:p>
                  </a:txBody>
                  <a:tcPr/>
                </a:tc>
                <a:tc>
                  <a:txBody>
                    <a:bodyPr/>
                    <a:lstStyle/>
                    <a:p>
                      <a:r>
                        <a:rPr lang="en-US" sz="1600"/>
                        <a:t>Text</a:t>
                      </a:r>
                      <a:endParaRPr lang="en-US" sz="1600">
                        <a:latin typeface="+mn-lt"/>
                      </a:endParaRPr>
                    </a:p>
                  </a:txBody>
                  <a:tcPr/>
                </a:tc>
                <a:tc>
                  <a:txBody>
                    <a:bodyPr/>
                    <a:lstStyle/>
                    <a:p>
                      <a:r>
                        <a:rPr lang="en-US" sz="1600"/>
                        <a:t>Text</a:t>
                      </a:r>
                      <a:endParaRPr lang="en-US" sz="1600">
                        <a:latin typeface="+mn-lt"/>
                      </a:endParaRPr>
                    </a:p>
                  </a:txBody>
                  <a:tcPr/>
                </a:tc>
                <a:tc>
                  <a:txBody>
                    <a:bodyPr/>
                    <a:lstStyle/>
                    <a:p>
                      <a:r>
                        <a:rPr lang="en-US" sz="1600"/>
                        <a:t>Text</a:t>
                      </a:r>
                      <a:endParaRPr lang="en-US" sz="1600">
                        <a:latin typeface="+mn-lt"/>
                      </a:endParaRPr>
                    </a:p>
                  </a:txBody>
                  <a:tcPr/>
                </a:tc>
                <a:extLst>
                  <a:ext uri="{0D108BD9-81ED-4DB2-BD59-A6C34878D82A}">
                    <a16:rowId xmlns:a16="http://schemas.microsoft.com/office/drawing/2014/main" val="3795459771"/>
                  </a:ext>
                </a:extLst>
              </a:tr>
            </a:tbl>
          </a:graphicData>
        </a:graphic>
      </p:graphicFrame>
      <p:sp>
        <p:nvSpPr>
          <p:cNvPr id="5" name="Title 4">
            <a:extLst>
              <a:ext uri="{FF2B5EF4-FFF2-40B4-BE49-F238E27FC236}">
                <a16:creationId xmlns:a16="http://schemas.microsoft.com/office/drawing/2014/main" id="{A2FC12FB-3AEF-3FF8-25CB-0E0293716821}"/>
              </a:ext>
            </a:extLst>
          </p:cNvPr>
          <p:cNvSpPr>
            <a:spLocks noGrp="1"/>
          </p:cNvSpPr>
          <p:nvPr>
            <p:ph type="title"/>
          </p:nvPr>
        </p:nvSpPr>
        <p:spPr/>
        <p:txBody>
          <a:bodyPr/>
          <a:lstStyle/>
          <a:p>
            <a:r>
              <a:rPr lang="en-US"/>
              <a:t>Sample Table #2</a:t>
            </a:r>
          </a:p>
        </p:txBody>
      </p:sp>
    </p:spTree>
    <p:extLst>
      <p:ext uri="{BB962C8B-B14F-4D97-AF65-F5344CB8AC3E}">
        <p14:creationId xmlns:p14="http://schemas.microsoft.com/office/powerpoint/2010/main" val="7963558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CD78A-38EF-4456-9BAD-3A70479BCA5C}"/>
              </a:ext>
            </a:extLst>
          </p:cNvPr>
          <p:cNvSpPr>
            <a:spLocks noGrp="1"/>
          </p:cNvSpPr>
          <p:nvPr>
            <p:ph type="title"/>
          </p:nvPr>
        </p:nvSpPr>
        <p:spPr/>
        <p:txBody>
          <a:bodyPr/>
          <a:lstStyle/>
          <a:p>
            <a:r>
              <a:rPr lang="en-US"/>
              <a:t>Sample Table #3</a:t>
            </a:r>
          </a:p>
        </p:txBody>
      </p:sp>
      <p:graphicFrame>
        <p:nvGraphicFramePr>
          <p:cNvPr id="8" name="Table 7">
            <a:extLst>
              <a:ext uri="{FF2B5EF4-FFF2-40B4-BE49-F238E27FC236}">
                <a16:creationId xmlns:a16="http://schemas.microsoft.com/office/drawing/2014/main" id="{BABFCB05-C541-5329-82CF-77C40372CC05}"/>
              </a:ext>
            </a:extLst>
          </p:cNvPr>
          <p:cNvGraphicFramePr>
            <a:graphicFrameLocks noGrp="1"/>
          </p:cNvGraphicFramePr>
          <p:nvPr>
            <p:extLst>
              <p:ext uri="{D42A27DB-BD31-4B8C-83A1-F6EECF244321}">
                <p14:modId xmlns:p14="http://schemas.microsoft.com/office/powerpoint/2010/main" val="3026974245"/>
              </p:ext>
            </p:extLst>
          </p:nvPr>
        </p:nvGraphicFramePr>
        <p:xfrm>
          <a:off x="1786835" y="1541453"/>
          <a:ext cx="8240550" cy="1208632"/>
        </p:xfrm>
        <a:graphic>
          <a:graphicData uri="http://schemas.openxmlformats.org/drawingml/2006/table">
            <a:tbl>
              <a:tblPr firstRow="1" firstCol="1" bandRow="1">
                <a:tableStyleId>{72833802-FEF1-4C79-8D5D-14CF1EAF98D9}</a:tableStyleId>
              </a:tblPr>
              <a:tblGrid>
                <a:gridCol w="3775913">
                  <a:extLst>
                    <a:ext uri="{9D8B030D-6E8A-4147-A177-3AD203B41FA5}">
                      <a16:colId xmlns:a16="http://schemas.microsoft.com/office/drawing/2014/main" val="3377792707"/>
                    </a:ext>
                  </a:extLst>
                </a:gridCol>
                <a:gridCol w="4464637">
                  <a:extLst>
                    <a:ext uri="{9D8B030D-6E8A-4147-A177-3AD203B41FA5}">
                      <a16:colId xmlns:a16="http://schemas.microsoft.com/office/drawing/2014/main" val="4032057099"/>
                    </a:ext>
                  </a:extLst>
                </a:gridCol>
              </a:tblGrid>
              <a:tr h="397316">
                <a:tc>
                  <a:txBody>
                    <a:bodyPr/>
                    <a:lstStyle/>
                    <a:p>
                      <a:pPr marL="0" marR="0">
                        <a:lnSpc>
                          <a:spcPct val="107000"/>
                        </a:lnSpc>
                        <a:spcBef>
                          <a:spcPts val="0"/>
                        </a:spcBef>
                        <a:spcAft>
                          <a:spcPts val="0"/>
                        </a:spcAft>
                      </a:pPr>
                      <a:r>
                        <a:rPr lang="en-US" sz="2400">
                          <a:effectLst/>
                        </a:rPr>
                        <a:t>Text</a:t>
                      </a:r>
                      <a:endParaRPr lang="en-US" sz="240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2400" b="1">
                          <a:solidFill>
                            <a:schemeClr val="bg1"/>
                          </a:solidFill>
                          <a:effectLst/>
                        </a:rPr>
                        <a:t>Text</a:t>
                      </a:r>
                      <a:endParaRPr lang="en-US" sz="2400">
                        <a:solidFill>
                          <a:schemeClr val="bg1"/>
                        </a:solidFill>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90970792"/>
                  </a:ext>
                </a:extLst>
              </a:tr>
              <a:tr h="811316">
                <a:tc>
                  <a:txBody>
                    <a:bodyPr/>
                    <a:lstStyle/>
                    <a:p>
                      <a:pPr marL="0" marR="0">
                        <a:lnSpc>
                          <a:spcPct val="107000"/>
                        </a:lnSpc>
                        <a:spcBef>
                          <a:spcPts val="0"/>
                        </a:spcBef>
                        <a:spcAft>
                          <a:spcPts val="0"/>
                        </a:spcAft>
                      </a:pPr>
                      <a:r>
                        <a:rPr lang="en-US" sz="2400">
                          <a:effectLst/>
                        </a:rPr>
                        <a:t>Text</a:t>
                      </a:r>
                      <a:endParaRPr lang="en-US" sz="240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gn="l" defTabSz="914400" rtl="0" eaLnBrk="1" latinLnBrk="0" hangingPunct="1">
                        <a:spcBef>
                          <a:spcPts val="0"/>
                        </a:spcBef>
                        <a:spcAft>
                          <a:spcPts val="0"/>
                        </a:spcAft>
                      </a:pPr>
                      <a:r>
                        <a:rPr lang="en-US" sz="1600" kern="1200">
                          <a:solidFill>
                            <a:schemeClr val="tx1"/>
                          </a:solidFill>
                          <a:effectLst/>
                        </a:rPr>
                        <a:t>Text</a:t>
                      </a:r>
                      <a:endParaRPr lang="en-US" sz="1600">
                        <a:solidFill>
                          <a:schemeClr val="tx1"/>
                        </a:solidFill>
                        <a:effectLst/>
                        <a:latin typeface="+mn-lt"/>
                        <a:ea typeface="Calibri" panose="020F0502020204030204" pitchFamily="34" charset="0"/>
                        <a:cs typeface="Arial" panose="020B0604020202020204" pitchFamily="34" charset="0"/>
                      </a:endParaRPr>
                    </a:p>
                  </a:txBody>
                  <a:tcPr marL="68580" marR="68580" marT="9525" marB="0"/>
                </a:tc>
                <a:extLst>
                  <a:ext uri="{0D108BD9-81ED-4DB2-BD59-A6C34878D82A}">
                    <a16:rowId xmlns:a16="http://schemas.microsoft.com/office/drawing/2014/main" val="3635980691"/>
                  </a:ext>
                </a:extLst>
              </a:tr>
            </a:tbl>
          </a:graphicData>
        </a:graphic>
      </p:graphicFrame>
      <p:graphicFrame>
        <p:nvGraphicFramePr>
          <p:cNvPr id="11" name="Table 10">
            <a:extLst>
              <a:ext uri="{FF2B5EF4-FFF2-40B4-BE49-F238E27FC236}">
                <a16:creationId xmlns:a16="http://schemas.microsoft.com/office/drawing/2014/main" id="{D5CE4E4E-8F74-51AD-7214-F768AD9F6814}"/>
              </a:ext>
            </a:extLst>
          </p:cNvPr>
          <p:cNvGraphicFramePr>
            <a:graphicFrameLocks noGrp="1"/>
          </p:cNvGraphicFramePr>
          <p:nvPr>
            <p:extLst>
              <p:ext uri="{D42A27DB-BD31-4B8C-83A1-F6EECF244321}">
                <p14:modId xmlns:p14="http://schemas.microsoft.com/office/powerpoint/2010/main" val="2142716123"/>
              </p:ext>
            </p:extLst>
          </p:nvPr>
        </p:nvGraphicFramePr>
        <p:xfrm>
          <a:off x="1786835" y="2948107"/>
          <a:ext cx="8240550" cy="1208632"/>
        </p:xfrm>
        <a:graphic>
          <a:graphicData uri="http://schemas.openxmlformats.org/drawingml/2006/table">
            <a:tbl>
              <a:tblPr firstRow="1" firstCol="1" bandRow="1">
                <a:tableStyleId>{72833802-FEF1-4C79-8D5D-14CF1EAF98D9}</a:tableStyleId>
              </a:tblPr>
              <a:tblGrid>
                <a:gridCol w="3775913">
                  <a:extLst>
                    <a:ext uri="{9D8B030D-6E8A-4147-A177-3AD203B41FA5}">
                      <a16:colId xmlns:a16="http://schemas.microsoft.com/office/drawing/2014/main" val="3377792707"/>
                    </a:ext>
                  </a:extLst>
                </a:gridCol>
                <a:gridCol w="4464637">
                  <a:extLst>
                    <a:ext uri="{9D8B030D-6E8A-4147-A177-3AD203B41FA5}">
                      <a16:colId xmlns:a16="http://schemas.microsoft.com/office/drawing/2014/main" val="4032057099"/>
                    </a:ext>
                  </a:extLst>
                </a:gridCol>
              </a:tblGrid>
              <a:tr h="397316">
                <a:tc>
                  <a:txBody>
                    <a:bodyPr/>
                    <a:lstStyle/>
                    <a:p>
                      <a:pPr marL="0" marR="0">
                        <a:lnSpc>
                          <a:spcPct val="107000"/>
                        </a:lnSpc>
                        <a:spcBef>
                          <a:spcPts val="0"/>
                        </a:spcBef>
                        <a:spcAft>
                          <a:spcPts val="0"/>
                        </a:spcAft>
                      </a:pPr>
                      <a:r>
                        <a:rPr lang="en-US" sz="2400">
                          <a:effectLst/>
                        </a:rPr>
                        <a:t>Text</a:t>
                      </a:r>
                      <a:endParaRPr lang="en-US" sz="240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2400" b="1">
                          <a:solidFill>
                            <a:schemeClr val="bg1"/>
                          </a:solidFill>
                          <a:effectLst/>
                        </a:rPr>
                        <a:t>Text</a:t>
                      </a:r>
                      <a:endParaRPr lang="en-US" sz="2400">
                        <a:solidFill>
                          <a:schemeClr val="bg1"/>
                        </a:solidFill>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90970792"/>
                  </a:ext>
                </a:extLst>
              </a:tr>
              <a:tr h="811316">
                <a:tc>
                  <a:txBody>
                    <a:bodyPr/>
                    <a:lstStyle/>
                    <a:p>
                      <a:pPr marL="0" marR="0">
                        <a:lnSpc>
                          <a:spcPct val="107000"/>
                        </a:lnSpc>
                        <a:spcBef>
                          <a:spcPts val="0"/>
                        </a:spcBef>
                        <a:spcAft>
                          <a:spcPts val="0"/>
                        </a:spcAft>
                      </a:pPr>
                      <a:r>
                        <a:rPr lang="en-US" sz="2400">
                          <a:effectLst/>
                        </a:rPr>
                        <a:t>Text</a:t>
                      </a:r>
                      <a:endParaRPr lang="en-US" sz="240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gn="l" defTabSz="914400" rtl="0" eaLnBrk="1" latinLnBrk="0" hangingPunct="1">
                        <a:spcBef>
                          <a:spcPts val="0"/>
                        </a:spcBef>
                        <a:spcAft>
                          <a:spcPts val="0"/>
                        </a:spcAft>
                      </a:pPr>
                      <a:r>
                        <a:rPr lang="en-US" sz="1600" kern="1200">
                          <a:solidFill>
                            <a:schemeClr val="tx1"/>
                          </a:solidFill>
                          <a:effectLst/>
                        </a:rPr>
                        <a:t>Text</a:t>
                      </a:r>
                      <a:endParaRPr lang="en-US" sz="1600">
                        <a:solidFill>
                          <a:schemeClr val="tx1"/>
                        </a:solidFill>
                        <a:effectLst/>
                        <a:latin typeface="+mn-lt"/>
                        <a:ea typeface="Calibri" panose="020F0502020204030204" pitchFamily="34" charset="0"/>
                        <a:cs typeface="Arial" panose="020B0604020202020204" pitchFamily="34" charset="0"/>
                      </a:endParaRPr>
                    </a:p>
                  </a:txBody>
                  <a:tcPr marL="68580" marR="68580" marT="9525" marB="0"/>
                </a:tc>
                <a:extLst>
                  <a:ext uri="{0D108BD9-81ED-4DB2-BD59-A6C34878D82A}">
                    <a16:rowId xmlns:a16="http://schemas.microsoft.com/office/drawing/2014/main" val="3635980691"/>
                  </a:ext>
                </a:extLst>
              </a:tr>
            </a:tbl>
          </a:graphicData>
        </a:graphic>
      </p:graphicFrame>
      <p:graphicFrame>
        <p:nvGraphicFramePr>
          <p:cNvPr id="12" name="Table 11">
            <a:extLst>
              <a:ext uri="{FF2B5EF4-FFF2-40B4-BE49-F238E27FC236}">
                <a16:creationId xmlns:a16="http://schemas.microsoft.com/office/drawing/2014/main" id="{1BEB49A1-B071-7BAA-4248-4C15C6C08A9E}"/>
              </a:ext>
            </a:extLst>
          </p:cNvPr>
          <p:cNvGraphicFramePr>
            <a:graphicFrameLocks noGrp="1"/>
          </p:cNvGraphicFramePr>
          <p:nvPr>
            <p:extLst>
              <p:ext uri="{D42A27DB-BD31-4B8C-83A1-F6EECF244321}">
                <p14:modId xmlns:p14="http://schemas.microsoft.com/office/powerpoint/2010/main" val="1806011015"/>
              </p:ext>
            </p:extLst>
          </p:nvPr>
        </p:nvGraphicFramePr>
        <p:xfrm>
          <a:off x="1786835" y="4403691"/>
          <a:ext cx="8240550" cy="1208632"/>
        </p:xfrm>
        <a:graphic>
          <a:graphicData uri="http://schemas.openxmlformats.org/drawingml/2006/table">
            <a:tbl>
              <a:tblPr firstRow="1" firstCol="1" bandRow="1">
                <a:tableStyleId>{72833802-FEF1-4C79-8D5D-14CF1EAF98D9}</a:tableStyleId>
              </a:tblPr>
              <a:tblGrid>
                <a:gridCol w="3775913">
                  <a:extLst>
                    <a:ext uri="{9D8B030D-6E8A-4147-A177-3AD203B41FA5}">
                      <a16:colId xmlns:a16="http://schemas.microsoft.com/office/drawing/2014/main" val="3377792707"/>
                    </a:ext>
                  </a:extLst>
                </a:gridCol>
                <a:gridCol w="4464637">
                  <a:extLst>
                    <a:ext uri="{9D8B030D-6E8A-4147-A177-3AD203B41FA5}">
                      <a16:colId xmlns:a16="http://schemas.microsoft.com/office/drawing/2014/main" val="4032057099"/>
                    </a:ext>
                  </a:extLst>
                </a:gridCol>
              </a:tblGrid>
              <a:tr h="397316">
                <a:tc>
                  <a:txBody>
                    <a:bodyPr/>
                    <a:lstStyle/>
                    <a:p>
                      <a:pPr marL="0" marR="0">
                        <a:lnSpc>
                          <a:spcPct val="107000"/>
                        </a:lnSpc>
                        <a:spcBef>
                          <a:spcPts val="0"/>
                        </a:spcBef>
                        <a:spcAft>
                          <a:spcPts val="0"/>
                        </a:spcAft>
                      </a:pPr>
                      <a:r>
                        <a:rPr lang="en-US" sz="2400">
                          <a:effectLst/>
                        </a:rPr>
                        <a:t>Text</a:t>
                      </a:r>
                      <a:endParaRPr lang="en-US" sz="240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2400" b="1">
                          <a:solidFill>
                            <a:schemeClr val="bg1"/>
                          </a:solidFill>
                          <a:effectLst/>
                        </a:rPr>
                        <a:t>Text</a:t>
                      </a:r>
                      <a:endParaRPr lang="en-US" sz="2400">
                        <a:solidFill>
                          <a:schemeClr val="bg1"/>
                        </a:solidFill>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90970792"/>
                  </a:ext>
                </a:extLst>
              </a:tr>
              <a:tr h="811316">
                <a:tc>
                  <a:txBody>
                    <a:bodyPr/>
                    <a:lstStyle/>
                    <a:p>
                      <a:pPr marL="0" marR="0">
                        <a:lnSpc>
                          <a:spcPct val="107000"/>
                        </a:lnSpc>
                        <a:spcBef>
                          <a:spcPts val="0"/>
                        </a:spcBef>
                        <a:spcAft>
                          <a:spcPts val="0"/>
                        </a:spcAft>
                      </a:pPr>
                      <a:r>
                        <a:rPr lang="en-US" sz="2400">
                          <a:effectLst/>
                        </a:rPr>
                        <a:t>Text</a:t>
                      </a:r>
                      <a:endParaRPr lang="en-US" sz="240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marR="0" algn="l" defTabSz="914400" rtl="0" eaLnBrk="1" latinLnBrk="0" hangingPunct="1">
                        <a:spcBef>
                          <a:spcPts val="0"/>
                        </a:spcBef>
                        <a:spcAft>
                          <a:spcPts val="0"/>
                        </a:spcAft>
                      </a:pPr>
                      <a:r>
                        <a:rPr lang="en-US" sz="1600" kern="1200">
                          <a:solidFill>
                            <a:schemeClr val="tx1"/>
                          </a:solidFill>
                          <a:effectLst/>
                        </a:rPr>
                        <a:t>Text</a:t>
                      </a:r>
                      <a:endParaRPr lang="en-US" sz="1600">
                        <a:solidFill>
                          <a:schemeClr val="tx1"/>
                        </a:solidFill>
                        <a:effectLst/>
                        <a:latin typeface="+mn-lt"/>
                        <a:ea typeface="Calibri" panose="020F0502020204030204" pitchFamily="34" charset="0"/>
                        <a:cs typeface="Arial" panose="020B0604020202020204" pitchFamily="34" charset="0"/>
                      </a:endParaRPr>
                    </a:p>
                  </a:txBody>
                  <a:tcPr marL="68580" marR="68580" marT="9525" marB="0"/>
                </a:tc>
                <a:extLst>
                  <a:ext uri="{0D108BD9-81ED-4DB2-BD59-A6C34878D82A}">
                    <a16:rowId xmlns:a16="http://schemas.microsoft.com/office/drawing/2014/main" val="3635980691"/>
                  </a:ext>
                </a:extLst>
              </a:tr>
            </a:tbl>
          </a:graphicData>
        </a:graphic>
      </p:graphicFrame>
    </p:spTree>
    <p:extLst>
      <p:ext uri="{BB962C8B-B14F-4D97-AF65-F5344CB8AC3E}">
        <p14:creationId xmlns:p14="http://schemas.microsoft.com/office/powerpoint/2010/main" val="3002732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744E9-80D5-1ADE-FBBF-5D7A8EED19E2}"/>
              </a:ext>
            </a:extLst>
          </p:cNvPr>
          <p:cNvSpPr>
            <a:spLocks noGrp="1"/>
          </p:cNvSpPr>
          <p:nvPr>
            <p:ph type="title"/>
          </p:nvPr>
        </p:nvSpPr>
        <p:spPr>
          <a:xfrm>
            <a:off x="348739" y="255"/>
            <a:ext cx="7780193" cy="1325563"/>
          </a:xfrm>
        </p:spPr>
        <p:txBody>
          <a:bodyPr/>
          <a:lstStyle/>
          <a:p>
            <a:r>
              <a:rPr lang="en-US"/>
              <a:t>Copy and paste slides from another deck</a:t>
            </a:r>
          </a:p>
        </p:txBody>
      </p:sp>
      <p:sp>
        <p:nvSpPr>
          <p:cNvPr id="3" name="Content Placeholder 2">
            <a:extLst>
              <a:ext uri="{FF2B5EF4-FFF2-40B4-BE49-F238E27FC236}">
                <a16:creationId xmlns:a16="http://schemas.microsoft.com/office/drawing/2014/main" id="{A9ADA2B1-FF6C-E16E-D865-B3968257E73A}"/>
              </a:ext>
            </a:extLst>
          </p:cNvPr>
          <p:cNvSpPr>
            <a:spLocks noGrp="1"/>
          </p:cNvSpPr>
          <p:nvPr>
            <p:ph idx="1"/>
          </p:nvPr>
        </p:nvSpPr>
        <p:spPr>
          <a:xfrm>
            <a:off x="348740" y="1441680"/>
            <a:ext cx="11460592" cy="5030616"/>
          </a:xfrm>
        </p:spPr>
        <p:txBody>
          <a:bodyPr>
            <a:normAutofit fontScale="62500" lnSpcReduction="20000"/>
          </a:bodyPr>
          <a:lstStyle/>
          <a:p>
            <a:pPr>
              <a:lnSpc>
                <a:spcPct val="110000"/>
              </a:lnSpc>
              <a:spcBef>
                <a:spcPts val="400"/>
              </a:spcBef>
            </a:pPr>
            <a:r>
              <a:rPr lang="en-US"/>
              <a:t>Open the deck from which you want to copy slides.</a:t>
            </a:r>
          </a:p>
          <a:p>
            <a:pPr>
              <a:lnSpc>
                <a:spcPct val="110000"/>
              </a:lnSpc>
              <a:spcBef>
                <a:spcPts val="400"/>
              </a:spcBef>
            </a:pPr>
            <a:r>
              <a:rPr lang="en-US"/>
              <a:t>Click View, and then click Normal.</a:t>
            </a:r>
          </a:p>
          <a:p>
            <a:pPr>
              <a:lnSpc>
                <a:spcPct val="110000"/>
              </a:lnSpc>
              <a:spcBef>
                <a:spcPts val="400"/>
              </a:spcBef>
            </a:pPr>
            <a:r>
              <a:rPr lang="en-US"/>
              <a:t>In the thumbnail pane on the left side, click the slide that you want to copy:</a:t>
            </a:r>
          </a:p>
          <a:p>
            <a:pPr lvl="1">
              <a:lnSpc>
                <a:spcPct val="110000"/>
              </a:lnSpc>
              <a:spcBef>
                <a:spcPts val="400"/>
              </a:spcBef>
            </a:pPr>
            <a:r>
              <a:rPr lang="en-US"/>
              <a:t>To select multiple sequential slides, click the first slide, press Shift, and then click the last slide that you want. Alternatively, you can click on the first slide, press Shift and then press the Cursor Down button until you get to the last slide.</a:t>
            </a:r>
          </a:p>
          <a:p>
            <a:pPr lvl="1">
              <a:lnSpc>
                <a:spcPct val="110000"/>
              </a:lnSpc>
              <a:spcBef>
                <a:spcPts val="400"/>
              </a:spcBef>
            </a:pPr>
            <a:r>
              <a:rPr lang="en-US"/>
              <a:t>To select multiple non-sequential slides, press Control or Command and then click each slide that you want.</a:t>
            </a:r>
          </a:p>
          <a:p>
            <a:pPr>
              <a:lnSpc>
                <a:spcPct val="110000"/>
              </a:lnSpc>
              <a:spcBef>
                <a:spcPts val="400"/>
              </a:spcBef>
            </a:pPr>
            <a:r>
              <a:rPr lang="en-US"/>
              <a:t>Right click on the selection and then click Copy.</a:t>
            </a:r>
          </a:p>
          <a:p>
            <a:pPr>
              <a:lnSpc>
                <a:spcPct val="110000"/>
              </a:lnSpc>
              <a:spcBef>
                <a:spcPts val="400"/>
              </a:spcBef>
            </a:pPr>
            <a:r>
              <a:rPr lang="en-US"/>
              <a:t>In the thumbnail pane of the destination presentation, click on the location where you want to insert the </a:t>
            </a:r>
            <a:br>
              <a:rPr lang="en-US"/>
            </a:br>
            <a:r>
              <a:rPr lang="en-US"/>
              <a:t>copied slides. </a:t>
            </a:r>
          </a:p>
          <a:p>
            <a:pPr>
              <a:lnSpc>
                <a:spcPct val="110000"/>
              </a:lnSpc>
              <a:spcBef>
                <a:spcPts val="400"/>
              </a:spcBef>
            </a:pPr>
            <a:r>
              <a:rPr lang="en-US"/>
              <a:t>Right click to access the Paste Options button and do the following:</a:t>
            </a:r>
          </a:p>
          <a:p>
            <a:pPr lvl="1">
              <a:lnSpc>
                <a:spcPct val="110000"/>
              </a:lnSpc>
              <a:spcBef>
                <a:spcPts val="400"/>
              </a:spcBef>
            </a:pPr>
            <a:r>
              <a:rPr lang="en-US"/>
              <a:t>To take the styles and theme of this presentation you're pasting into, click Use Destination Theme. This will adapt the copied slide to match the styles in this deck.﻿</a:t>
            </a:r>
          </a:p>
          <a:p>
            <a:pPr lvl="1">
              <a:lnSpc>
                <a:spcPct val="110000"/>
              </a:lnSpc>
              <a:spcBef>
                <a:spcPts val="400"/>
              </a:spcBef>
            </a:pPr>
            <a:r>
              <a:rPr lang="en-US"/>
              <a:t>Do not click Keep Source Formatting. This will introduce conflicting styles into the presentation file.</a:t>
            </a:r>
          </a:p>
        </p:txBody>
      </p:sp>
    </p:spTree>
    <p:extLst>
      <p:ext uri="{BB962C8B-B14F-4D97-AF65-F5344CB8AC3E}">
        <p14:creationId xmlns:p14="http://schemas.microsoft.com/office/powerpoint/2010/main" val="750555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623E83B-D5B5-59DD-001A-1B1F5985D003}"/>
              </a:ext>
            </a:extLst>
          </p:cNvPr>
          <p:cNvSpPr/>
          <p:nvPr/>
        </p:nvSpPr>
        <p:spPr>
          <a:xfrm>
            <a:off x="6209993" y="2707984"/>
            <a:ext cx="5279479" cy="3234441"/>
          </a:xfrm>
          <a:prstGeom prst="rect">
            <a:avLst/>
          </a:prstGeom>
        </p:spPr>
        <p:txBody>
          <a:bodyPr wrap="square" lIns="0" tIns="0" rIns="0" bIns="0">
            <a:noAutofit/>
          </a:bodyPr>
          <a:lstStyle/>
          <a:p>
            <a:r>
              <a:rPr lang="en-US" sz="1867" i="1">
                <a:latin typeface="Arial" panose="020B0604020202020204" pitchFamily="34" charset="0"/>
                <a:cs typeface="Arial" panose="020B0604020202020204" pitchFamily="34" charset="0"/>
              </a:rPr>
              <a:t>Arial Regular Italic (emphasis)</a:t>
            </a:r>
          </a:p>
          <a:p>
            <a:r>
              <a:rPr lang="en-US" sz="1867" i="1">
                <a:latin typeface="Arial" panose="020B0604020202020204" pitchFamily="34" charset="0"/>
                <a:cs typeface="Arial" panose="020B0604020202020204" pitchFamily="34" charset="0"/>
              </a:rPr>
              <a:t>ABCDEFGHIJKLMNOPQRSTUVWXYZ</a:t>
            </a:r>
          </a:p>
          <a:p>
            <a:r>
              <a:rPr lang="en-US" sz="1867" i="1" err="1">
                <a:latin typeface="Arial" panose="020B0604020202020204" pitchFamily="34" charset="0"/>
                <a:cs typeface="Arial" panose="020B0604020202020204" pitchFamily="34" charset="0"/>
              </a:rPr>
              <a:t>abcdefghijklmnopqrstuvwxyz</a:t>
            </a:r>
            <a:endParaRPr lang="en-US" sz="1867" i="1">
              <a:latin typeface="Arial" panose="020B0604020202020204" pitchFamily="34" charset="0"/>
              <a:cs typeface="Arial" panose="020B0604020202020204" pitchFamily="34" charset="0"/>
            </a:endParaRPr>
          </a:p>
          <a:p>
            <a:r>
              <a:rPr lang="en-US" sz="1867" i="1">
                <a:latin typeface="Arial" panose="020B0604020202020204" pitchFamily="34" charset="0"/>
                <a:cs typeface="Arial" panose="020B0604020202020204" pitchFamily="34" charset="0"/>
              </a:rPr>
              <a:t>1234567890@&amp;$?!%#</a:t>
            </a:r>
            <a:endParaRPr lang="en-US" sz="1867" b="1" i="1">
              <a:latin typeface="Arial" panose="020B0604020202020204" pitchFamily="34" charset="0"/>
              <a:cs typeface="Arial" panose="020B0604020202020204" pitchFamily="34" charset="0"/>
            </a:endParaRPr>
          </a:p>
          <a:p>
            <a:endParaRPr lang="en-US" sz="1867" b="1">
              <a:latin typeface="Arial" panose="020B0604020202020204" pitchFamily="34" charset="0"/>
              <a:cs typeface="Arial" panose="020B0604020202020204" pitchFamily="34" charset="0"/>
            </a:endParaRPr>
          </a:p>
          <a:p>
            <a:r>
              <a:rPr lang="en-US" sz="1867" b="1" i="1">
                <a:latin typeface="Arial" panose="020B0604020202020204" pitchFamily="34" charset="0"/>
                <a:cs typeface="Arial" panose="020B0604020202020204" pitchFamily="34" charset="0"/>
              </a:rPr>
              <a:t>Arial Bold Italic (emphasis)</a:t>
            </a:r>
          </a:p>
          <a:p>
            <a:r>
              <a:rPr lang="en-US" sz="1867" b="1" i="1">
                <a:latin typeface="Arial" panose="020B0604020202020204" pitchFamily="34" charset="0"/>
                <a:cs typeface="Arial" panose="020B0604020202020204" pitchFamily="34" charset="0"/>
              </a:rPr>
              <a:t>ABCDEFGHIJKLMNOPQRSTUVWXYZ</a:t>
            </a:r>
          </a:p>
          <a:p>
            <a:r>
              <a:rPr lang="en-US" sz="1867" b="1" i="1" err="1">
                <a:latin typeface="Arial" panose="020B0604020202020204" pitchFamily="34" charset="0"/>
                <a:cs typeface="Arial" panose="020B0604020202020204" pitchFamily="34" charset="0"/>
              </a:rPr>
              <a:t>abcdefghijklmnopqrstuvwxyz</a:t>
            </a:r>
            <a:endParaRPr lang="en-US" sz="1867" b="1" i="1">
              <a:latin typeface="Arial" panose="020B0604020202020204" pitchFamily="34" charset="0"/>
              <a:cs typeface="Arial" panose="020B0604020202020204" pitchFamily="34" charset="0"/>
            </a:endParaRPr>
          </a:p>
          <a:p>
            <a:r>
              <a:rPr lang="en-US" sz="1867" b="1" i="1">
                <a:latin typeface="Arial" panose="020B0604020202020204" pitchFamily="34" charset="0"/>
                <a:cs typeface="Arial" panose="020B0604020202020204" pitchFamily="34" charset="0"/>
              </a:rPr>
              <a:t>1234567890@&amp;$?!%#</a:t>
            </a:r>
            <a:endParaRPr lang="en-US" sz="1867" i="1">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E29744E9-80D5-1ADE-FBBF-5D7A8EED19E2}"/>
              </a:ext>
            </a:extLst>
          </p:cNvPr>
          <p:cNvSpPr>
            <a:spLocks noGrp="1"/>
          </p:cNvSpPr>
          <p:nvPr>
            <p:ph type="title"/>
          </p:nvPr>
        </p:nvSpPr>
        <p:spPr/>
        <p:txBody>
          <a:bodyPr/>
          <a:lstStyle/>
          <a:p>
            <a:r>
              <a:rPr lang="en-US"/>
              <a:t>Fonts available to use</a:t>
            </a:r>
          </a:p>
        </p:txBody>
      </p:sp>
      <p:sp>
        <p:nvSpPr>
          <p:cNvPr id="7" name="Rectangle 6">
            <a:extLst>
              <a:ext uri="{FF2B5EF4-FFF2-40B4-BE49-F238E27FC236}">
                <a16:creationId xmlns:a16="http://schemas.microsoft.com/office/drawing/2014/main" id="{4E293D12-F08D-5308-4228-869A1EE1B308}"/>
              </a:ext>
            </a:extLst>
          </p:cNvPr>
          <p:cNvSpPr/>
          <p:nvPr/>
        </p:nvSpPr>
        <p:spPr>
          <a:xfrm>
            <a:off x="621993" y="2707984"/>
            <a:ext cx="5279479" cy="3234441"/>
          </a:xfrm>
          <a:prstGeom prst="rect">
            <a:avLst/>
          </a:prstGeom>
        </p:spPr>
        <p:txBody>
          <a:bodyPr wrap="square" lIns="0" tIns="0" rIns="0" bIns="0">
            <a:noAutofit/>
          </a:bodyPr>
          <a:lstStyle/>
          <a:p>
            <a:r>
              <a:rPr lang="en-US" sz="1867">
                <a:latin typeface="Arial" panose="020B0604020202020204" pitchFamily="34" charset="0"/>
                <a:cs typeface="Arial" panose="020B0604020202020204" pitchFamily="34" charset="0"/>
              </a:rPr>
              <a:t>Arial Regular (body text)</a:t>
            </a:r>
          </a:p>
          <a:p>
            <a:r>
              <a:rPr lang="en-US" sz="1867">
                <a:latin typeface="Arial" panose="020B0604020202020204" pitchFamily="34" charset="0"/>
                <a:cs typeface="Arial" panose="020B0604020202020204" pitchFamily="34" charset="0"/>
              </a:rPr>
              <a:t>ABCDEFGHIJKLMNOPQRSTUVWXYZ</a:t>
            </a:r>
          </a:p>
          <a:p>
            <a:r>
              <a:rPr lang="en-US" sz="1867" err="1">
                <a:latin typeface="Arial" panose="020B0604020202020204" pitchFamily="34" charset="0"/>
                <a:cs typeface="Arial" panose="020B0604020202020204" pitchFamily="34" charset="0"/>
              </a:rPr>
              <a:t>abcdefghijklmnopqrstuvwxyz</a:t>
            </a:r>
            <a:endParaRPr lang="en-US" sz="1867">
              <a:latin typeface="Arial" panose="020B0604020202020204" pitchFamily="34" charset="0"/>
              <a:cs typeface="Arial" panose="020B0604020202020204" pitchFamily="34" charset="0"/>
            </a:endParaRPr>
          </a:p>
          <a:p>
            <a:r>
              <a:rPr lang="en-US" sz="1867">
                <a:latin typeface="Arial" panose="020B0604020202020204" pitchFamily="34" charset="0"/>
                <a:cs typeface="Arial" panose="020B0604020202020204" pitchFamily="34" charset="0"/>
              </a:rPr>
              <a:t>1234567890@&amp;$?!%#</a:t>
            </a:r>
            <a:endParaRPr lang="en-US" sz="1867" b="1">
              <a:latin typeface="Arial" panose="020B0604020202020204" pitchFamily="34" charset="0"/>
              <a:cs typeface="Arial" panose="020B0604020202020204" pitchFamily="34" charset="0"/>
            </a:endParaRPr>
          </a:p>
          <a:p>
            <a:endParaRPr lang="en-US" sz="2201" b="1">
              <a:latin typeface="Arial" panose="020B0604020202020204" pitchFamily="34" charset="0"/>
              <a:cs typeface="Arial" panose="020B0604020202020204" pitchFamily="34" charset="0"/>
            </a:endParaRPr>
          </a:p>
          <a:p>
            <a:r>
              <a:rPr lang="en-US" sz="1867" b="1">
                <a:latin typeface="Arial" panose="020B0604020202020204" pitchFamily="34" charset="0"/>
                <a:cs typeface="Arial" panose="020B0604020202020204" pitchFamily="34" charset="0"/>
              </a:rPr>
              <a:t>Arial Bold (headers)</a:t>
            </a:r>
          </a:p>
          <a:p>
            <a:r>
              <a:rPr lang="en-US" sz="1867" b="1">
                <a:latin typeface="Arial" panose="020B0604020202020204" pitchFamily="34" charset="0"/>
                <a:cs typeface="Arial" panose="020B0604020202020204" pitchFamily="34" charset="0"/>
              </a:rPr>
              <a:t>ABCDEFGHIJKLMNOPQRSTUVWXYZ</a:t>
            </a:r>
          </a:p>
          <a:p>
            <a:r>
              <a:rPr lang="en-US" sz="1867" b="1" err="1">
                <a:latin typeface="Arial" panose="020B0604020202020204" pitchFamily="34" charset="0"/>
                <a:cs typeface="Arial" panose="020B0604020202020204" pitchFamily="34" charset="0"/>
              </a:rPr>
              <a:t>abcdefghijklmnopqrstuvwxyz</a:t>
            </a:r>
            <a:endParaRPr lang="en-US" sz="1867" b="1">
              <a:latin typeface="Arial" panose="020B0604020202020204" pitchFamily="34" charset="0"/>
              <a:cs typeface="Arial" panose="020B0604020202020204" pitchFamily="34" charset="0"/>
            </a:endParaRPr>
          </a:p>
          <a:p>
            <a:r>
              <a:rPr lang="en-US" sz="1867" b="1">
                <a:latin typeface="Arial" panose="020B0604020202020204" pitchFamily="34" charset="0"/>
                <a:cs typeface="Arial" panose="020B0604020202020204" pitchFamily="34" charset="0"/>
              </a:rPr>
              <a:t>1234567890@&amp;$?!%#</a:t>
            </a:r>
            <a:endParaRPr lang="en-US" sz="1867">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80320F7E-254F-0BAB-554E-1456D5CB401C}"/>
              </a:ext>
            </a:extLst>
          </p:cNvPr>
          <p:cNvSpPr txBox="1"/>
          <p:nvPr/>
        </p:nvSpPr>
        <p:spPr>
          <a:xfrm>
            <a:off x="508000" y="1644576"/>
            <a:ext cx="9995017" cy="748795"/>
          </a:xfrm>
          <a:prstGeom prst="rect">
            <a:avLst/>
          </a:prstGeom>
          <a:noFill/>
        </p:spPr>
        <p:txBody>
          <a:bodyPr wrap="square" rtlCol="0">
            <a:spAutoFit/>
          </a:bodyPr>
          <a:lstStyle/>
          <a:p>
            <a:r>
              <a:rPr lang="en-US" sz="2133"/>
              <a:t>Use </a:t>
            </a:r>
            <a:r>
              <a:rPr lang="en-US" sz="2133" b="1">
                <a:latin typeface="+mj-lt"/>
              </a:rPr>
              <a:t>Georgia </a:t>
            </a:r>
            <a:r>
              <a:rPr lang="en-US" sz="2133"/>
              <a:t>for titles and accents. Use Arial Regular or </a:t>
            </a:r>
            <a:r>
              <a:rPr lang="en-US" sz="2133" b="1"/>
              <a:t>Arial Bold</a:t>
            </a:r>
            <a:r>
              <a:rPr lang="en-US" sz="2133"/>
              <a:t> in the styles shown below for body text.</a:t>
            </a:r>
          </a:p>
        </p:txBody>
      </p:sp>
    </p:spTree>
    <p:extLst>
      <p:ext uri="{BB962C8B-B14F-4D97-AF65-F5344CB8AC3E}">
        <p14:creationId xmlns:p14="http://schemas.microsoft.com/office/powerpoint/2010/main" val="546818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744E9-80D5-1ADE-FBBF-5D7A8EED19E2}"/>
              </a:ext>
            </a:extLst>
          </p:cNvPr>
          <p:cNvSpPr>
            <a:spLocks noGrp="1"/>
          </p:cNvSpPr>
          <p:nvPr>
            <p:ph type="title"/>
          </p:nvPr>
        </p:nvSpPr>
        <p:spPr/>
        <p:txBody>
          <a:bodyPr/>
          <a:lstStyle/>
          <a:p>
            <a:r>
              <a:rPr lang="en-US"/>
              <a:t>Study Update Slide Instructions</a:t>
            </a:r>
          </a:p>
        </p:txBody>
      </p:sp>
      <p:sp>
        <p:nvSpPr>
          <p:cNvPr id="3" name="Content Placeholder 2">
            <a:extLst>
              <a:ext uri="{FF2B5EF4-FFF2-40B4-BE49-F238E27FC236}">
                <a16:creationId xmlns:a16="http://schemas.microsoft.com/office/drawing/2014/main" id="{A9ADA2B1-FF6C-E16E-D865-B3968257E73A}"/>
              </a:ext>
            </a:extLst>
          </p:cNvPr>
          <p:cNvSpPr>
            <a:spLocks noGrp="1"/>
          </p:cNvSpPr>
          <p:nvPr>
            <p:ph idx="1"/>
          </p:nvPr>
        </p:nvSpPr>
        <p:spPr>
          <a:xfrm>
            <a:off x="348740" y="1752074"/>
            <a:ext cx="10303112" cy="4664093"/>
          </a:xfrm>
        </p:spPr>
        <p:txBody>
          <a:bodyPr>
            <a:normAutofit fontScale="70000" lnSpcReduction="20000"/>
          </a:bodyPr>
          <a:lstStyle/>
          <a:p>
            <a:pPr>
              <a:lnSpc>
                <a:spcPct val="110000"/>
              </a:lnSpc>
              <a:spcBef>
                <a:spcPts val="400"/>
              </a:spcBef>
            </a:pPr>
            <a:r>
              <a:rPr lang="en-US"/>
              <a:t>Each TMRC will have </a:t>
            </a:r>
            <a:r>
              <a:rPr lang="en-US" b="1"/>
              <a:t>60</a:t>
            </a:r>
            <a:r>
              <a:rPr lang="en-US"/>
              <a:t> minutes to for their Main Presentation followed by </a:t>
            </a:r>
            <a:r>
              <a:rPr lang="en-US" b="1"/>
              <a:t>30</a:t>
            </a:r>
            <a:r>
              <a:rPr lang="en-US"/>
              <a:t> minutes for discussion.</a:t>
            </a:r>
          </a:p>
          <a:p>
            <a:pPr>
              <a:lnSpc>
                <a:spcPct val="110000"/>
              </a:lnSpc>
              <a:spcBef>
                <a:spcPts val="400"/>
              </a:spcBef>
            </a:pPr>
            <a:r>
              <a:rPr lang="en-US"/>
              <a:t>TMRCs with Opportunity Fund Awards will have an additional </a:t>
            </a:r>
            <a:r>
              <a:rPr lang="en-US" b="1"/>
              <a:t>20</a:t>
            </a:r>
            <a:r>
              <a:rPr lang="en-US"/>
              <a:t> minutes to present the Opportunity Fund followed by </a:t>
            </a:r>
            <a:r>
              <a:rPr lang="en-US" b="1"/>
              <a:t>10</a:t>
            </a:r>
            <a:r>
              <a:rPr lang="en-US"/>
              <a:t> minutes of discussion.</a:t>
            </a:r>
          </a:p>
          <a:p>
            <a:pPr>
              <a:lnSpc>
                <a:spcPct val="110000"/>
              </a:lnSpc>
              <a:spcBef>
                <a:spcPts val="400"/>
              </a:spcBef>
            </a:pPr>
            <a:r>
              <a:rPr lang="en-US"/>
              <a:t>This slide deck provides a template/guidance for the content of your presentation.</a:t>
            </a:r>
          </a:p>
          <a:p>
            <a:pPr>
              <a:lnSpc>
                <a:spcPct val="110000"/>
              </a:lnSpc>
              <a:spcBef>
                <a:spcPts val="400"/>
              </a:spcBef>
            </a:pPr>
            <a:r>
              <a:rPr lang="en-US"/>
              <a:t>The content from each slide below must be included in your presentation but the slide format can be replaced for preference, ease of use, and to best fit the material.</a:t>
            </a:r>
          </a:p>
          <a:p>
            <a:pPr>
              <a:lnSpc>
                <a:spcPct val="110000"/>
              </a:lnSpc>
              <a:spcBef>
                <a:spcPts val="400"/>
              </a:spcBef>
            </a:pPr>
            <a:r>
              <a:rPr lang="en-US"/>
              <a:t>If a slide is not applicable, then you may delete it​</a:t>
            </a:r>
          </a:p>
          <a:p>
            <a:pPr>
              <a:lnSpc>
                <a:spcPct val="110000"/>
              </a:lnSpc>
              <a:spcBef>
                <a:spcPts val="400"/>
              </a:spcBef>
            </a:pPr>
            <a:r>
              <a:rPr lang="en-US"/>
              <a:t>You may add an additional slides within sections but please keep time limit in mind​.</a:t>
            </a:r>
          </a:p>
          <a:p>
            <a:endParaRPr lang="en-US"/>
          </a:p>
        </p:txBody>
      </p:sp>
    </p:spTree>
    <p:extLst>
      <p:ext uri="{BB962C8B-B14F-4D97-AF65-F5344CB8AC3E}">
        <p14:creationId xmlns:p14="http://schemas.microsoft.com/office/powerpoint/2010/main" val="2816473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EF001A-B2A9-7619-85BF-36CFD53A128A}"/>
              </a:ext>
            </a:extLst>
          </p:cNvPr>
          <p:cNvSpPr txBox="1"/>
          <p:nvPr/>
        </p:nvSpPr>
        <p:spPr>
          <a:xfrm>
            <a:off x="2566361" y="1689753"/>
            <a:ext cx="6788348" cy="2554545"/>
          </a:xfrm>
          <a:prstGeom prst="rect">
            <a:avLst/>
          </a:prstGeom>
          <a:noFill/>
        </p:spPr>
        <p:txBody>
          <a:bodyPr wrap="square" lIns="91440" tIns="45720" rIns="91440" bIns="45720" rtlCol="0" anchor="t">
            <a:spAutoFit/>
          </a:bodyPr>
          <a:lstStyle/>
          <a:p>
            <a:r>
              <a:rPr lang="en-US" sz="3200" b="1">
                <a:solidFill>
                  <a:srgbClr val="032B43"/>
                </a:solidFill>
              </a:rPr>
              <a:t>When you are finished with your presentation, please remember to delete slides 1–8 and any unused samples and instruction slides below.</a:t>
            </a:r>
          </a:p>
        </p:txBody>
      </p:sp>
    </p:spTree>
    <p:extLst>
      <p:ext uri="{BB962C8B-B14F-4D97-AF65-F5344CB8AC3E}">
        <p14:creationId xmlns:p14="http://schemas.microsoft.com/office/powerpoint/2010/main" val="69158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91E8A4-7146-B565-37EA-CCC5761CB635}"/>
              </a:ext>
            </a:extLst>
          </p:cNvPr>
          <p:cNvSpPr>
            <a:spLocks noGrp="1"/>
          </p:cNvSpPr>
          <p:nvPr>
            <p:ph type="title"/>
          </p:nvPr>
        </p:nvSpPr>
        <p:spPr>
          <a:xfrm>
            <a:off x="831851" y="1709740"/>
            <a:ext cx="10515600" cy="2852737"/>
          </a:xfrm>
        </p:spPr>
        <p:txBody>
          <a:bodyPr anchor="ctr">
            <a:normAutofit/>
          </a:bodyPr>
          <a:lstStyle/>
          <a:p>
            <a:pPr algn="ctr"/>
            <a:r>
              <a:rPr lang="en-US"/>
              <a:t>TMRC Main Presentation Slide Template</a:t>
            </a:r>
          </a:p>
        </p:txBody>
      </p:sp>
    </p:spTree>
    <p:extLst>
      <p:ext uri="{BB962C8B-B14F-4D97-AF65-F5344CB8AC3E}">
        <p14:creationId xmlns:p14="http://schemas.microsoft.com/office/powerpoint/2010/main" val="1719658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591E8A4-7146-B565-37EA-CCC5761CB635}"/>
              </a:ext>
            </a:extLst>
          </p:cNvPr>
          <p:cNvSpPr>
            <a:spLocks noGrp="1"/>
          </p:cNvSpPr>
          <p:nvPr>
            <p:ph type="title"/>
          </p:nvPr>
        </p:nvSpPr>
        <p:spPr>
          <a:xfrm>
            <a:off x="482138" y="749300"/>
            <a:ext cx="10515600" cy="2852737"/>
          </a:xfrm>
        </p:spPr>
        <p:txBody>
          <a:bodyPr anchor="ctr">
            <a:normAutofit/>
          </a:bodyPr>
          <a:lstStyle/>
          <a:p>
            <a:r>
              <a:rPr lang="en-US"/>
              <a:t>TMRC Title</a:t>
            </a:r>
          </a:p>
        </p:txBody>
      </p:sp>
      <p:sp>
        <p:nvSpPr>
          <p:cNvPr id="2" name="Subtitle 2">
            <a:extLst>
              <a:ext uri="{FF2B5EF4-FFF2-40B4-BE49-F238E27FC236}">
                <a16:creationId xmlns:a16="http://schemas.microsoft.com/office/drawing/2014/main" id="{D4FFCC91-96D1-8456-34A6-F3FD9C5E7C30}"/>
              </a:ext>
            </a:extLst>
          </p:cNvPr>
          <p:cNvSpPr txBox="1">
            <a:spLocks/>
          </p:cNvSpPr>
          <p:nvPr/>
        </p:nvSpPr>
        <p:spPr>
          <a:xfrm>
            <a:off x="482138" y="3602037"/>
            <a:ext cx="7057506" cy="1655763"/>
          </a:xfrm>
          <a:prstGeom prst="rect">
            <a:avLst/>
          </a:prstGeom>
        </p:spPr>
        <p:txBody>
          <a:bodyPr vert="horz" lIns="91440" tIns="45720" rIns="91440" bIns="45720" rtlCol="0">
            <a:normAutofit/>
          </a:bodyPr>
          <a:lstStyle>
            <a:lvl1pPr marL="0" indent="0" algn="l" defTabSz="914377" rtl="0" eaLnBrk="1" latinLnBrk="0" hangingPunct="1">
              <a:lnSpc>
                <a:spcPct val="90000"/>
              </a:lnSpc>
              <a:spcBef>
                <a:spcPts val="1000"/>
              </a:spcBef>
              <a:buFont typeface="Arial" panose="020B0604020202020204" pitchFamily="34" charset="0"/>
              <a:buNone/>
              <a:defRPr sz="2400" kern="1200">
                <a:solidFill>
                  <a:schemeClr val="accent1"/>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ct val="90000"/>
              </a:lnSpc>
              <a:spcBef>
                <a:spcPts val="500"/>
              </a:spcBef>
              <a:buFont typeface="Courier New" panose="02070309020205020404" pitchFamily="49"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ct val="90000"/>
              </a:lnSpc>
              <a:spcBef>
                <a:spcPts val="500"/>
              </a:spcBef>
              <a:buFont typeface="Wingdings" pitchFamily="2" charset="2"/>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754" indent="0" algn="l" defTabSz="914377" rtl="0" eaLnBrk="1" latinLnBrk="0" hangingPunct="1">
              <a:lnSpc>
                <a:spcPct val="90000"/>
              </a:lnSpc>
              <a:spcBef>
                <a:spcPts val="500"/>
              </a:spcBef>
              <a:buFont typeface="Courier New" panose="02070309020205020404" pitchFamily="49"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5943"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a:t>Principle Investigator(s)</a:t>
            </a:r>
          </a:p>
          <a:p>
            <a:r>
              <a:rPr lang="en-US" sz="1800"/>
              <a:t>Institutions</a:t>
            </a:r>
          </a:p>
        </p:txBody>
      </p:sp>
      <p:sp>
        <p:nvSpPr>
          <p:cNvPr id="4" name="Subtitle 2">
            <a:extLst>
              <a:ext uri="{FF2B5EF4-FFF2-40B4-BE49-F238E27FC236}">
                <a16:creationId xmlns:a16="http://schemas.microsoft.com/office/drawing/2014/main" id="{7FE8E60C-2FDB-A105-2452-42422126A474}"/>
              </a:ext>
            </a:extLst>
          </p:cNvPr>
          <p:cNvSpPr txBox="1">
            <a:spLocks/>
          </p:cNvSpPr>
          <p:nvPr/>
        </p:nvSpPr>
        <p:spPr>
          <a:xfrm>
            <a:off x="6698759" y="6445955"/>
            <a:ext cx="5449712" cy="412045"/>
          </a:xfrm>
          <a:prstGeom prst="rect">
            <a:avLst/>
          </a:prstGeom>
        </p:spPr>
        <p:txBody>
          <a:bodyPr vert="horz" lIns="91440" tIns="45720" rIns="91440" bIns="45720" rtlCol="0">
            <a:normAutofit/>
          </a:bodyPr>
          <a:lstStyle>
            <a:lvl1pPr marL="0" indent="0" algn="l" defTabSz="685800" rtl="0" eaLnBrk="1" latinLnBrk="0" hangingPunct="1">
              <a:lnSpc>
                <a:spcPct val="100000"/>
              </a:lnSpc>
              <a:spcBef>
                <a:spcPts val="750"/>
              </a:spcBef>
              <a:buClr>
                <a:srgbClr val="6A1220"/>
              </a:buClr>
              <a:buFont typeface="Arial" panose="020B0604020202020204" pitchFamily="34" charset="0"/>
              <a:buNone/>
              <a:defRPr sz="2200" kern="1200">
                <a:solidFill>
                  <a:schemeClr val="accent1"/>
                </a:solidFill>
                <a:latin typeface="Arial" panose="020B0604020202020204" pitchFamily="34" charset="0"/>
                <a:ea typeface="+mn-ea"/>
                <a:cs typeface="Arial" panose="020B0604020202020204" pitchFamily="34" charset="0"/>
              </a:defRPr>
            </a:lvl1pPr>
            <a:lvl2pPr marL="342900" indent="0" algn="ctr" defTabSz="685800" rtl="0" eaLnBrk="1" latinLnBrk="0" hangingPunct="1">
              <a:lnSpc>
                <a:spcPct val="100000"/>
              </a:lnSpc>
              <a:spcBef>
                <a:spcPts val="375"/>
              </a:spcBef>
              <a:buClr>
                <a:srgbClr val="6A1220"/>
              </a:buClr>
              <a:buFont typeface="Arial" panose="020B0604020202020204" pitchFamily="34" charset="0"/>
              <a:buNone/>
              <a:defRPr sz="1500" kern="1200">
                <a:solidFill>
                  <a:schemeClr val="tx1"/>
                </a:solidFill>
                <a:latin typeface="Arial" panose="020B0604020202020204" pitchFamily="34" charset="0"/>
                <a:ea typeface="+mn-ea"/>
                <a:cs typeface="Arial" panose="020B0604020202020204" pitchFamily="34" charset="0"/>
              </a:defRPr>
            </a:lvl2pPr>
            <a:lvl3pPr marL="685800" indent="0" algn="ctr" defTabSz="685800" rtl="0" eaLnBrk="1" latinLnBrk="0" hangingPunct="1">
              <a:lnSpc>
                <a:spcPct val="100000"/>
              </a:lnSpc>
              <a:spcBef>
                <a:spcPts val="375"/>
              </a:spcBef>
              <a:buClr>
                <a:srgbClr val="6A1220"/>
              </a:buClr>
              <a:buFont typeface="Arial" panose="020B0604020202020204" pitchFamily="34" charset="0"/>
              <a:buNone/>
              <a:defRPr sz="1350" kern="1200">
                <a:solidFill>
                  <a:schemeClr val="tx1"/>
                </a:solidFill>
                <a:latin typeface="Arial" panose="020B0604020202020204" pitchFamily="34" charset="0"/>
                <a:ea typeface="+mn-ea"/>
                <a:cs typeface="Arial" panose="020B0604020202020204" pitchFamily="34" charset="0"/>
              </a:defRPr>
            </a:lvl3pPr>
            <a:lvl4pPr marL="1028700" indent="0" algn="ctr" defTabSz="685800" rtl="0" eaLnBrk="1" latinLnBrk="0" hangingPunct="1">
              <a:lnSpc>
                <a:spcPct val="100000"/>
              </a:lnSpc>
              <a:spcBef>
                <a:spcPts val="375"/>
              </a:spcBef>
              <a:buClr>
                <a:srgbClr val="6A1220"/>
              </a:buClr>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371600" indent="0" algn="ctr" defTabSz="685800" rtl="0" eaLnBrk="1" latinLnBrk="0" hangingPunct="1">
              <a:lnSpc>
                <a:spcPct val="100000"/>
              </a:lnSpc>
              <a:spcBef>
                <a:spcPts val="375"/>
              </a:spcBef>
              <a:buClr>
                <a:srgbClr val="6A1220"/>
              </a:buClr>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r"/>
            <a:r>
              <a:rPr lang="en-US" sz="1400"/>
              <a:t>TMRC Annual Meeting: December 2023</a:t>
            </a:r>
          </a:p>
        </p:txBody>
      </p:sp>
    </p:spTree>
    <p:extLst>
      <p:ext uri="{BB962C8B-B14F-4D97-AF65-F5344CB8AC3E}">
        <p14:creationId xmlns:p14="http://schemas.microsoft.com/office/powerpoint/2010/main" val="3217385112"/>
      </p:ext>
    </p:extLst>
  </p:cSld>
  <p:clrMapOvr>
    <a:masterClrMapping/>
  </p:clrMapOvr>
</p:sld>
</file>

<file path=ppt/theme/theme1.xml><?xml version="1.0" encoding="utf-8"?>
<a:theme xmlns:a="http://schemas.openxmlformats.org/drawingml/2006/main" name="1_Office Theme">
  <a:themeElements>
    <a:clrScheme name="TMRC">
      <a:dk1>
        <a:sysClr val="windowText" lastClr="000000"/>
      </a:dk1>
      <a:lt1>
        <a:sysClr val="window" lastClr="FFFFFF"/>
      </a:lt1>
      <a:dk2>
        <a:srgbClr val="44546A"/>
      </a:dk2>
      <a:lt2>
        <a:srgbClr val="E7E6E6"/>
      </a:lt2>
      <a:accent1>
        <a:srgbClr val="00B7C0"/>
      </a:accent1>
      <a:accent2>
        <a:srgbClr val="620042"/>
      </a:accent2>
      <a:accent3>
        <a:srgbClr val="A5A5A5"/>
      </a:accent3>
      <a:accent4>
        <a:srgbClr val="99CB00"/>
      </a:accent4>
      <a:accent5>
        <a:srgbClr val="CB2800"/>
      </a:accent5>
      <a:accent6>
        <a:srgbClr val="BF9000"/>
      </a:accent6>
      <a:hlink>
        <a:srgbClr val="00B7C0"/>
      </a:hlink>
      <a:folHlink>
        <a:srgbClr val="620042"/>
      </a:folHlink>
    </a:clrScheme>
    <a:fontScheme name="CREID">
      <a:majorFont>
        <a:latin typeface="Georgi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5E28E2D-E8E0-47B7-A729-C0CD0AB46211}" vid="{F496DBFD-BB3C-4322-BC4D-1736A9E6970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fe716db-22e4-4d29-876c-98a6b9af64ec" xsi:nil="true"/>
    <lcf76f155ced4ddcb4097134ff3c332f xmlns="faf6865e-c4bc-47ad-9049-cb30eccfe905">
      <Terms xmlns="http://schemas.microsoft.com/office/infopath/2007/PartnerControls"/>
    </lcf76f155ced4ddcb4097134ff3c332f>
    <SharedWithUsers xmlns="dfe716db-22e4-4d29-876c-98a6b9af64ec">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F934E3A9D29FD46AEA45BAB0951C58C" ma:contentTypeVersion="17" ma:contentTypeDescription="Create a new document." ma:contentTypeScope="" ma:versionID="e3343783d63bab58fdcfc6ba6a53f9e8">
  <xsd:schema xmlns:xsd="http://www.w3.org/2001/XMLSchema" xmlns:xs="http://www.w3.org/2001/XMLSchema" xmlns:p="http://schemas.microsoft.com/office/2006/metadata/properties" xmlns:ns2="faf6865e-c4bc-47ad-9049-cb30eccfe905" xmlns:ns3="dfe716db-22e4-4d29-876c-98a6b9af64ec" targetNamespace="http://schemas.microsoft.com/office/2006/metadata/properties" ma:root="true" ma:fieldsID="62202d7eee1df248fa3f6ecd3c5907a6" ns2:_="" ns3:_="">
    <xsd:import namespace="faf6865e-c4bc-47ad-9049-cb30eccfe905"/>
    <xsd:import namespace="dfe716db-22e4-4d29-876c-98a6b9af64e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ServiceSearchProperties"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f6865e-c4bc-47ad-9049-cb30eccfe9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3b40f3a-84d0-4acf-ad34-a39173ff9cc9"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e716db-22e4-4d29-876c-98a6b9af64e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02a5f54-f2a8-4f16-a3f8-f0a0409cfc59}" ma:internalName="TaxCatchAll" ma:showField="CatchAllData" ma:web="dfe716db-22e4-4d29-876c-98a6b9af64e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C9C6D5-C9FE-4B86-8F8C-BA2B0E62730F}">
  <ds:schemaRefs>
    <ds:schemaRef ds:uri="http://schemas.microsoft.com/office/2006/documentManagement/types"/>
    <ds:schemaRef ds:uri="http://schemas.microsoft.com/office/2006/metadata/properties"/>
    <ds:schemaRef ds:uri="faf6865e-c4bc-47ad-9049-cb30eccfe905"/>
    <ds:schemaRef ds:uri="dfe716db-22e4-4d29-876c-98a6b9af64ec"/>
    <ds:schemaRef ds:uri="http://purl.org/dc/terms/"/>
    <ds:schemaRef ds:uri="http://schemas.openxmlformats.org/package/2006/metadata/core-properties"/>
    <ds:schemaRef ds:uri="http://purl.org/dc/elements/1.1/"/>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6E9F7589-AA78-4A77-AD82-AC4F144B1119}">
  <ds:schemaRefs>
    <ds:schemaRef ds:uri="dfe716db-22e4-4d29-876c-98a6b9af64ec"/>
    <ds:schemaRef ds:uri="faf6865e-c4bc-47ad-9049-cb30eccfe90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86ADC78-29A8-42DE-AE53-F3A682097E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8655</TotalTime>
  <Words>2166</Words>
  <Application>Microsoft Office PowerPoint</Application>
  <PresentationFormat>Widescreen</PresentationFormat>
  <Paragraphs>353</Paragraphs>
  <Slides>35</Slides>
  <Notes>23</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1_Office Theme</vt:lpstr>
      <vt:lpstr>Read Me</vt:lpstr>
      <vt:lpstr>Create a quality presentation</vt:lpstr>
      <vt:lpstr>Create new slides</vt:lpstr>
      <vt:lpstr>Copy and paste slides from another deck</vt:lpstr>
      <vt:lpstr>Fonts available to use</vt:lpstr>
      <vt:lpstr>Study Update Slide Instructions</vt:lpstr>
      <vt:lpstr>PowerPoint Presentation</vt:lpstr>
      <vt:lpstr>TMRC Main Presentation Slide Template</vt:lpstr>
      <vt:lpstr>TMRC Title</vt:lpstr>
      <vt:lpstr>Background</vt:lpstr>
      <vt:lpstr>Objectives</vt:lpstr>
      <vt:lpstr>PowerPoint Presentation</vt:lpstr>
      <vt:lpstr>Scientific Advisory Group Feedback</vt:lpstr>
      <vt:lpstr>Current Research Status</vt:lpstr>
      <vt:lpstr>Study Results to Date</vt:lpstr>
      <vt:lpstr>Next Steps</vt:lpstr>
      <vt:lpstr>Concerns and Feedback</vt:lpstr>
      <vt:lpstr>Collaborators</vt:lpstr>
      <vt:lpstr>Opportunity Fund Presentation Slide Template</vt:lpstr>
      <vt:lpstr>Opportunity Fund Title</vt:lpstr>
      <vt:lpstr>PowerPoint Presentation</vt:lpstr>
      <vt:lpstr>Scientific Advisory Group Feedback</vt:lpstr>
      <vt:lpstr>Study Progress to Date</vt:lpstr>
      <vt:lpstr>Next Steps</vt:lpstr>
      <vt:lpstr>Additional General Sample Slides To be deleted prior to submitting final slides</vt:lpstr>
      <vt:lpstr>Title</vt:lpstr>
      <vt:lpstr>Title</vt:lpstr>
      <vt:lpstr>Title</vt:lpstr>
      <vt:lpstr>Graphic Slide Sample #1</vt:lpstr>
      <vt:lpstr>Graphic Slide Sample #2</vt:lpstr>
      <vt:lpstr>Graphic Slide Sample #3</vt:lpstr>
      <vt:lpstr>Graphic Slide Sample #4</vt:lpstr>
      <vt:lpstr>Sample Table #1</vt:lpstr>
      <vt:lpstr>Sample Table #2</vt:lpstr>
      <vt:lpstr>Sample Table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Tia Paganelli</dc:creator>
  <cp:lastModifiedBy>Shafiei, Lyndsey</cp:lastModifiedBy>
  <cp:revision>16</cp:revision>
  <dcterms:created xsi:type="dcterms:W3CDTF">2023-09-12T19:04:25Z</dcterms:created>
  <dcterms:modified xsi:type="dcterms:W3CDTF">2023-11-06T15:54:33Z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0x0101007F934E3A9D29FD46AEA45BAB0951C58C</vt:lpwstr>
  </property>
  <property fmtid="{D5CDD505-2E9C-101B-9397-08002B2CF9AE}" pid="3" name="MediaServiceImageTags">
    <vt:lpwstr/>
  </property>
</Properties>
</file>